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72" r:id="rId5"/>
    <p:sldId id="257" r:id="rId6"/>
    <p:sldId id="260" r:id="rId7"/>
    <p:sldId id="259" r:id="rId8"/>
    <p:sldId id="364" r:id="rId9"/>
    <p:sldId id="262" r:id="rId10"/>
    <p:sldId id="264" r:id="rId11"/>
    <p:sldId id="266" r:id="rId12"/>
    <p:sldId id="273" r:id="rId13"/>
    <p:sldId id="363" r:id="rId14"/>
    <p:sldId id="362" r:id="rId15"/>
    <p:sldId id="270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EE5"/>
    <a:srgbClr val="003399"/>
    <a:srgbClr val="164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5E03F-EF5B-4FA7-B812-180682E17DA9}" v="60" dt="2022-11-07T09:19:24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84989" autoAdjust="0"/>
  </p:normalViewPr>
  <p:slideViewPr>
    <p:cSldViewPr snapToGrid="0">
      <p:cViewPr varScale="1">
        <p:scale>
          <a:sx n="95" d="100"/>
          <a:sy n="95" d="100"/>
        </p:scale>
        <p:origin x="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Gensheimer" userId="5b57f47e-18be-4ba9-b98b-4059e3bedbb1" providerId="ADAL" clId="{B405E03F-EF5B-4FA7-B812-180682E17DA9}"/>
    <pc:docChg chg="undo redo custSel delSld modSld sldOrd">
      <pc:chgData name="Michaela Gensheimer" userId="5b57f47e-18be-4ba9-b98b-4059e3bedbb1" providerId="ADAL" clId="{B405E03F-EF5B-4FA7-B812-180682E17DA9}" dt="2022-11-07T09:19:35.507" v="6792" actId="6549"/>
      <pc:docMkLst>
        <pc:docMk/>
      </pc:docMkLst>
      <pc:sldChg chg="del">
        <pc:chgData name="Michaela Gensheimer" userId="5b57f47e-18be-4ba9-b98b-4059e3bedbb1" providerId="ADAL" clId="{B405E03F-EF5B-4FA7-B812-180682E17DA9}" dt="2022-11-02T11:08:15.772" v="602" actId="47"/>
        <pc:sldMkLst>
          <pc:docMk/>
          <pc:sldMk cId="677012157" sldId="256"/>
        </pc:sldMkLst>
      </pc:sldChg>
      <pc:sldChg chg="addSp delSp modSp mod modClrScheme chgLayout">
        <pc:chgData name="Michaela Gensheimer" userId="5b57f47e-18be-4ba9-b98b-4059e3bedbb1" providerId="ADAL" clId="{B405E03F-EF5B-4FA7-B812-180682E17DA9}" dt="2022-11-03T08:02:41.777" v="2909" actId="20577"/>
        <pc:sldMkLst>
          <pc:docMk/>
          <pc:sldMk cId="3542921475" sldId="257"/>
        </pc:sldMkLst>
        <pc:spChg chg="mod">
          <ac:chgData name="Michaela Gensheimer" userId="5b57f47e-18be-4ba9-b98b-4059e3bedbb1" providerId="ADAL" clId="{B405E03F-EF5B-4FA7-B812-180682E17DA9}" dt="2022-11-02T13:58:45.788" v="1717" actId="26606"/>
          <ac:spMkLst>
            <pc:docMk/>
            <pc:sldMk cId="3542921475" sldId="257"/>
            <ac:spMk id="3" creationId="{B82DE64A-2B0C-0D85-8D1F-D1D444409430}"/>
          </ac:spMkLst>
        </pc:spChg>
        <pc:spChg chg="mod">
          <ac:chgData name="Michaela Gensheimer" userId="5b57f47e-18be-4ba9-b98b-4059e3bedbb1" providerId="ADAL" clId="{B405E03F-EF5B-4FA7-B812-180682E17DA9}" dt="2022-11-02T13:58:45.788" v="1717" actId="26606"/>
          <ac:spMkLst>
            <pc:docMk/>
            <pc:sldMk cId="3542921475" sldId="257"/>
            <ac:spMk id="4" creationId="{81B18608-7989-18F6-BCB7-AC86D6773DF8}"/>
          </ac:spMkLst>
        </pc:spChg>
        <pc:spChg chg="mod">
          <ac:chgData name="Michaela Gensheimer" userId="5b57f47e-18be-4ba9-b98b-4059e3bedbb1" providerId="ADAL" clId="{B405E03F-EF5B-4FA7-B812-180682E17DA9}" dt="2022-11-02T13:58:45.788" v="1717" actId="26606"/>
          <ac:spMkLst>
            <pc:docMk/>
            <pc:sldMk cId="3542921475" sldId="257"/>
            <ac:spMk id="5" creationId="{44070FE3-8BC4-C8A8-0D91-6673B1A4E048}"/>
          </ac:spMkLst>
        </pc:spChg>
        <pc:spChg chg="add mod">
          <ac:chgData name="Michaela Gensheimer" userId="5b57f47e-18be-4ba9-b98b-4059e3bedbb1" providerId="ADAL" clId="{B405E03F-EF5B-4FA7-B812-180682E17DA9}" dt="2022-11-02T13:59:33.037" v="1723" actId="2711"/>
          <ac:spMkLst>
            <pc:docMk/>
            <pc:sldMk cId="3542921475" sldId="257"/>
            <ac:spMk id="7" creationId="{5D465E7A-BC09-5D6F-25BB-1D4F06CE03B3}"/>
          </ac:spMkLst>
        </pc:spChg>
        <pc:spChg chg="add mod">
          <ac:chgData name="Michaela Gensheimer" userId="5b57f47e-18be-4ba9-b98b-4059e3bedbb1" providerId="ADAL" clId="{B405E03F-EF5B-4FA7-B812-180682E17DA9}" dt="2022-11-02T14:00:19.445" v="1738" actId="1076"/>
          <ac:spMkLst>
            <pc:docMk/>
            <pc:sldMk cId="3542921475" sldId="257"/>
            <ac:spMk id="8" creationId="{DF10C914-87B2-9751-B061-B79EA92A4EB2}"/>
          </ac:spMkLst>
        </pc:spChg>
        <pc:spChg chg="add mod">
          <ac:chgData name="Michaela Gensheimer" userId="5b57f47e-18be-4ba9-b98b-4059e3bedbb1" providerId="ADAL" clId="{B405E03F-EF5B-4FA7-B812-180682E17DA9}" dt="2022-11-02T14:01:08.266" v="1761" actId="20577"/>
          <ac:spMkLst>
            <pc:docMk/>
            <pc:sldMk cId="3542921475" sldId="257"/>
            <ac:spMk id="9" creationId="{CED36A2A-CB9A-194A-ACB0-4ECD92D440C5}"/>
          </ac:spMkLst>
        </pc:spChg>
        <pc:spChg chg="add mod">
          <ac:chgData name="Michaela Gensheimer" userId="5b57f47e-18be-4ba9-b98b-4059e3bedbb1" providerId="ADAL" clId="{B405E03F-EF5B-4FA7-B812-180682E17DA9}" dt="2022-11-02T14:02:41.932" v="1821" actId="20577"/>
          <ac:spMkLst>
            <pc:docMk/>
            <pc:sldMk cId="3542921475" sldId="257"/>
            <ac:spMk id="10" creationId="{83F33B47-4F6B-D061-C97F-58743C12C14F}"/>
          </ac:spMkLst>
        </pc:spChg>
        <pc:spChg chg="add mod">
          <ac:chgData name="Michaela Gensheimer" userId="5b57f47e-18be-4ba9-b98b-4059e3bedbb1" providerId="ADAL" clId="{B405E03F-EF5B-4FA7-B812-180682E17DA9}" dt="2022-11-02T14:03:15.801" v="1858" actId="20577"/>
          <ac:spMkLst>
            <pc:docMk/>
            <pc:sldMk cId="3542921475" sldId="257"/>
            <ac:spMk id="11" creationId="{DC0DD99F-CC7F-8F94-CC1B-BAFD9AEB14F7}"/>
          </ac:spMkLst>
        </pc:spChg>
        <pc:spChg chg="mod">
          <ac:chgData name="Michaela Gensheimer" userId="5b57f47e-18be-4ba9-b98b-4059e3bedbb1" providerId="ADAL" clId="{B405E03F-EF5B-4FA7-B812-180682E17DA9}" dt="2022-11-03T08:02:41.777" v="2909" actId="20577"/>
          <ac:spMkLst>
            <pc:docMk/>
            <pc:sldMk cId="3542921475" sldId="257"/>
            <ac:spMk id="12" creationId="{FEBBC24A-9E7C-0065-3FB4-69219A32ACEA}"/>
          </ac:spMkLst>
        </pc:spChg>
        <pc:spChg chg="mod">
          <ac:chgData name="Michaela Gensheimer" userId="5b57f47e-18be-4ba9-b98b-4059e3bedbb1" providerId="ADAL" clId="{B405E03F-EF5B-4FA7-B812-180682E17DA9}" dt="2022-11-02T14:04:33.720" v="1863" actId="113"/>
          <ac:spMkLst>
            <pc:docMk/>
            <pc:sldMk cId="3542921475" sldId="257"/>
            <ac:spMk id="13" creationId="{59613AF5-7C47-851E-244E-C4F55616DF2A}"/>
          </ac:spMkLst>
        </pc:spChg>
        <pc:spChg chg="add del mod">
          <ac:chgData name="Michaela Gensheimer" userId="5b57f47e-18be-4ba9-b98b-4059e3bedbb1" providerId="ADAL" clId="{B405E03F-EF5B-4FA7-B812-180682E17DA9}" dt="2022-11-02T13:56:48.345" v="1697" actId="26606"/>
          <ac:spMkLst>
            <pc:docMk/>
            <pc:sldMk cId="3542921475" sldId="257"/>
            <ac:spMk id="18" creationId="{73DEE196-376F-0712-B358-20D9216F5835}"/>
          </ac:spMkLst>
        </pc:spChg>
        <pc:spChg chg="add del mod">
          <ac:chgData name="Michaela Gensheimer" userId="5b57f47e-18be-4ba9-b98b-4059e3bedbb1" providerId="ADAL" clId="{B405E03F-EF5B-4FA7-B812-180682E17DA9}" dt="2022-11-02T13:57:23" v="1701" actId="26606"/>
          <ac:spMkLst>
            <pc:docMk/>
            <pc:sldMk cId="3542921475" sldId="257"/>
            <ac:spMk id="20" creationId="{71701CCF-B5D9-45FB-1999-758947AEB3B7}"/>
          </ac:spMkLst>
        </pc:spChg>
        <pc:spChg chg="add del mod">
          <ac:chgData name="Michaela Gensheimer" userId="5b57f47e-18be-4ba9-b98b-4059e3bedbb1" providerId="ADAL" clId="{B405E03F-EF5B-4FA7-B812-180682E17DA9}" dt="2022-11-02T13:58:45.788" v="1717" actId="26606"/>
          <ac:spMkLst>
            <pc:docMk/>
            <pc:sldMk cId="3542921475" sldId="257"/>
            <ac:spMk id="25" creationId="{2227F046-E9E9-7A0C-3C41-B40D80A72C0D}"/>
          </ac:spMkLst>
        </pc:spChg>
        <pc:picChg chg="add del mod">
          <ac:chgData name="Michaela Gensheimer" userId="5b57f47e-18be-4ba9-b98b-4059e3bedbb1" providerId="ADAL" clId="{B405E03F-EF5B-4FA7-B812-180682E17DA9}" dt="2022-11-02T13:57:17.628" v="1700" actId="478"/>
          <ac:picMkLst>
            <pc:docMk/>
            <pc:sldMk cId="3542921475" sldId="257"/>
            <ac:picMk id="2" creationId="{A02EDEC4-4A0C-5D7E-B368-B330F3E1B942}"/>
          </ac:picMkLst>
        </pc:picChg>
        <pc:picChg chg="add mod">
          <ac:chgData name="Michaela Gensheimer" userId="5b57f47e-18be-4ba9-b98b-4059e3bedbb1" providerId="ADAL" clId="{B405E03F-EF5B-4FA7-B812-180682E17DA9}" dt="2022-11-02T14:03:29.521" v="1859" actId="1076"/>
          <ac:picMkLst>
            <pc:docMk/>
            <pc:sldMk cId="3542921475" sldId="257"/>
            <ac:picMk id="6" creationId="{1CE36B2A-7B7E-8816-214C-84E552F23AC9}"/>
          </ac:picMkLst>
        </pc:picChg>
      </pc:sldChg>
      <pc:sldChg chg="addSp delSp modSp del mod ord">
        <pc:chgData name="Michaela Gensheimer" userId="5b57f47e-18be-4ba9-b98b-4059e3bedbb1" providerId="ADAL" clId="{B405E03F-EF5B-4FA7-B812-180682E17DA9}" dt="2022-11-03T10:17:49" v="3034" actId="47"/>
        <pc:sldMkLst>
          <pc:docMk/>
          <pc:sldMk cId="835339439" sldId="258"/>
        </pc:sldMkLst>
        <pc:spChg chg="del">
          <ac:chgData name="Michaela Gensheimer" userId="5b57f47e-18be-4ba9-b98b-4059e3bedbb1" providerId="ADAL" clId="{B405E03F-EF5B-4FA7-B812-180682E17DA9}" dt="2022-11-02T11:09:47.241" v="629"/>
          <ac:spMkLst>
            <pc:docMk/>
            <pc:sldMk cId="835339439" sldId="258"/>
            <ac:spMk id="2" creationId="{3AF8808D-608E-3CE1-076C-AEEB0065370B}"/>
          </ac:spMkLst>
        </pc:spChg>
        <pc:spChg chg="mod">
          <ac:chgData name="Michaela Gensheimer" userId="5b57f47e-18be-4ba9-b98b-4059e3bedbb1" providerId="ADAL" clId="{B405E03F-EF5B-4FA7-B812-180682E17DA9}" dt="2022-11-02T13:38:02.153" v="1629" actId="6549"/>
          <ac:spMkLst>
            <pc:docMk/>
            <pc:sldMk cId="835339439" sldId="258"/>
            <ac:spMk id="3" creationId="{7B486F05-A7C2-1B0B-5B8B-97A8FF331770}"/>
          </ac:spMkLst>
        </pc:spChg>
        <pc:spChg chg="mod">
          <ac:chgData name="Michaela Gensheimer" userId="5b57f47e-18be-4ba9-b98b-4059e3bedbb1" providerId="ADAL" clId="{B405E03F-EF5B-4FA7-B812-180682E17DA9}" dt="2022-11-02T11:10:32.260" v="632"/>
          <ac:spMkLst>
            <pc:docMk/>
            <pc:sldMk cId="835339439" sldId="258"/>
            <ac:spMk id="5" creationId="{6B2A80CE-7CF2-B0E3-B575-0D6AFC8D43C7}"/>
          </ac:spMkLst>
        </pc:spChg>
        <pc:spChg chg="add mod">
          <ac:chgData name="Michaela Gensheimer" userId="5b57f47e-18be-4ba9-b98b-4059e3bedbb1" providerId="ADAL" clId="{B405E03F-EF5B-4FA7-B812-180682E17DA9}" dt="2022-11-02T11:10:25.700" v="631" actId="21"/>
          <ac:spMkLst>
            <pc:docMk/>
            <pc:sldMk cId="835339439" sldId="258"/>
            <ac:spMk id="9" creationId="{07D7C6A3-EFD7-0677-91C3-DB1E5ACF594B}"/>
          </ac:spMkLst>
        </pc:spChg>
        <pc:picChg chg="add mod">
          <ac:chgData name="Michaela Gensheimer" userId="5b57f47e-18be-4ba9-b98b-4059e3bedbb1" providerId="ADAL" clId="{B405E03F-EF5B-4FA7-B812-180682E17DA9}" dt="2022-11-02T11:09:47.241" v="629"/>
          <ac:picMkLst>
            <pc:docMk/>
            <pc:sldMk cId="835339439" sldId="258"/>
            <ac:picMk id="8" creationId="{12442C22-6DCE-501C-4712-4D3A7399D355}"/>
          </ac:picMkLst>
        </pc:picChg>
      </pc:sldChg>
      <pc:sldChg chg="addSp delSp modSp mod">
        <pc:chgData name="Michaela Gensheimer" userId="5b57f47e-18be-4ba9-b98b-4059e3bedbb1" providerId="ADAL" clId="{B405E03F-EF5B-4FA7-B812-180682E17DA9}" dt="2022-11-03T08:04:15.429" v="2913" actId="1076"/>
        <pc:sldMkLst>
          <pc:docMk/>
          <pc:sldMk cId="305930677" sldId="259"/>
        </pc:sldMkLst>
        <pc:spChg chg="add del mod">
          <ac:chgData name="Michaela Gensheimer" userId="5b57f47e-18be-4ba9-b98b-4059e3bedbb1" providerId="ADAL" clId="{B405E03F-EF5B-4FA7-B812-180682E17DA9}" dt="2022-11-03T08:04:15.429" v="2913" actId="1076"/>
          <ac:spMkLst>
            <pc:docMk/>
            <pc:sldMk cId="305930677" sldId="259"/>
            <ac:spMk id="2" creationId="{AAD3B748-63F7-399A-D3F0-439F1465C9F2}"/>
          </ac:spMkLst>
        </pc:spChg>
        <pc:spChg chg="mod">
          <ac:chgData name="Michaela Gensheimer" userId="5b57f47e-18be-4ba9-b98b-4059e3bedbb1" providerId="ADAL" clId="{B405E03F-EF5B-4FA7-B812-180682E17DA9}" dt="2022-11-02T11:11:16.292" v="634"/>
          <ac:spMkLst>
            <pc:docMk/>
            <pc:sldMk cId="305930677" sldId="259"/>
            <ac:spMk id="3" creationId="{160C7FB1-C407-EEEF-DCFB-788D56A2C507}"/>
          </ac:spMkLst>
        </pc:spChg>
        <pc:spChg chg="mod">
          <ac:chgData name="Michaela Gensheimer" userId="5b57f47e-18be-4ba9-b98b-4059e3bedbb1" providerId="ADAL" clId="{B405E03F-EF5B-4FA7-B812-180682E17DA9}" dt="2022-11-02T11:11:27.015" v="651" actId="20577"/>
          <ac:spMkLst>
            <pc:docMk/>
            <pc:sldMk cId="305930677" sldId="259"/>
            <ac:spMk id="5" creationId="{4333B344-4743-DB98-4F5D-00545702F946}"/>
          </ac:spMkLst>
        </pc:spChg>
        <pc:spChg chg="mod">
          <ac:chgData name="Michaela Gensheimer" userId="5b57f47e-18be-4ba9-b98b-4059e3bedbb1" providerId="ADAL" clId="{B405E03F-EF5B-4FA7-B812-180682E17DA9}" dt="2022-11-02T11:54:45.263" v="1461" actId="113"/>
          <ac:spMkLst>
            <pc:docMk/>
            <pc:sldMk cId="305930677" sldId="259"/>
            <ac:spMk id="6" creationId="{6E104A26-42EA-23E6-71B7-CF730BB3DAAF}"/>
          </ac:spMkLst>
        </pc:spChg>
      </pc:sldChg>
      <pc:sldChg chg="addSp delSp modSp mod ord modClrScheme chgLayout modNotesTx">
        <pc:chgData name="Michaela Gensheimer" userId="5b57f47e-18be-4ba9-b98b-4059e3bedbb1" providerId="ADAL" clId="{B405E03F-EF5B-4FA7-B812-180682E17DA9}" dt="2022-11-03T12:40:20.468" v="6785" actId="6549"/>
        <pc:sldMkLst>
          <pc:docMk/>
          <pc:sldMk cId="2199887825" sldId="260"/>
        </pc:sldMkLst>
        <pc:spChg chg="mod">
          <ac:chgData name="Michaela Gensheimer" userId="5b57f47e-18be-4ba9-b98b-4059e3bedbb1" providerId="ADAL" clId="{B405E03F-EF5B-4FA7-B812-180682E17DA9}" dt="2022-11-03T08:03:58.269" v="2911" actId="1076"/>
          <ac:spMkLst>
            <pc:docMk/>
            <pc:sldMk cId="2199887825" sldId="260"/>
            <ac:spMk id="2" creationId="{65F85D59-7F3B-8485-B513-F33D01215BAA}"/>
          </ac:spMkLst>
        </pc:spChg>
        <pc:spChg chg="mod">
          <ac:chgData name="Michaela Gensheimer" userId="5b57f47e-18be-4ba9-b98b-4059e3bedbb1" providerId="ADAL" clId="{B405E03F-EF5B-4FA7-B812-180682E17DA9}" dt="2022-11-02T11:55:17.126" v="1462"/>
          <ac:spMkLst>
            <pc:docMk/>
            <pc:sldMk cId="2199887825" sldId="260"/>
            <ac:spMk id="3" creationId="{26DB379F-DF42-F3AF-AF84-C6822F2D22DA}"/>
          </ac:spMkLst>
        </pc:spChg>
        <pc:spChg chg="mod">
          <ac:chgData name="Michaela Gensheimer" userId="5b57f47e-18be-4ba9-b98b-4059e3bedbb1" providerId="ADAL" clId="{B405E03F-EF5B-4FA7-B812-180682E17DA9}" dt="2022-11-02T11:48:23.189" v="1361" actId="26606"/>
          <ac:spMkLst>
            <pc:docMk/>
            <pc:sldMk cId="2199887825" sldId="260"/>
            <ac:spMk id="4" creationId="{D74D6A83-2ABE-97C3-70B8-EFCBDBF519B9}"/>
          </ac:spMkLst>
        </pc:spChg>
        <pc:spChg chg="mod">
          <ac:chgData name="Michaela Gensheimer" userId="5b57f47e-18be-4ba9-b98b-4059e3bedbb1" providerId="ADAL" clId="{B405E03F-EF5B-4FA7-B812-180682E17DA9}" dt="2022-11-02T11:55:24.922" v="1477" actId="20577"/>
          <ac:spMkLst>
            <pc:docMk/>
            <pc:sldMk cId="2199887825" sldId="260"/>
            <ac:spMk id="5" creationId="{BF01BC51-EAFA-A27F-2FE8-B5491CD454E1}"/>
          </ac:spMkLst>
        </pc:spChg>
        <pc:spChg chg="mod">
          <ac:chgData name="Michaela Gensheimer" userId="5b57f47e-18be-4ba9-b98b-4059e3bedbb1" providerId="ADAL" clId="{B405E03F-EF5B-4FA7-B812-180682E17DA9}" dt="2022-11-03T08:01:51.397" v="2899" actId="1076"/>
          <ac:spMkLst>
            <pc:docMk/>
            <pc:sldMk cId="2199887825" sldId="260"/>
            <ac:spMk id="6" creationId="{5041B0F7-76FC-512B-EE82-1A06D3126CDF}"/>
          </ac:spMkLst>
        </pc:spChg>
        <pc:spChg chg="del">
          <ac:chgData name="Michaela Gensheimer" userId="5b57f47e-18be-4ba9-b98b-4059e3bedbb1" providerId="ADAL" clId="{B405E03F-EF5B-4FA7-B812-180682E17DA9}" dt="2022-11-02T11:24:08.800" v="815" actId="478"/>
          <ac:spMkLst>
            <pc:docMk/>
            <pc:sldMk cId="2199887825" sldId="260"/>
            <ac:spMk id="7" creationId="{A867B77D-CCF0-E8AD-4CC8-3411DF7095B3}"/>
          </ac:spMkLst>
        </pc:spChg>
        <pc:spChg chg="add del mod ord">
          <ac:chgData name="Michaela Gensheimer" userId="5b57f47e-18be-4ba9-b98b-4059e3bedbb1" providerId="ADAL" clId="{B405E03F-EF5B-4FA7-B812-180682E17DA9}" dt="2022-11-02T11:27:09.101" v="862"/>
          <ac:spMkLst>
            <pc:docMk/>
            <pc:sldMk cId="2199887825" sldId="260"/>
            <ac:spMk id="8" creationId="{6CB63AE6-A35A-D7DC-08F7-50A5B6C0D633}"/>
          </ac:spMkLst>
        </pc:spChg>
        <pc:spChg chg="add del mod">
          <ac:chgData name="Michaela Gensheimer" userId="5b57f47e-18be-4ba9-b98b-4059e3bedbb1" providerId="ADAL" clId="{B405E03F-EF5B-4FA7-B812-180682E17DA9}" dt="2022-11-02T11:47:35.907" v="1351" actId="478"/>
          <ac:spMkLst>
            <pc:docMk/>
            <pc:sldMk cId="2199887825" sldId="260"/>
            <ac:spMk id="10" creationId="{EA2E6BB9-5733-D1AE-C563-A87801CEB65F}"/>
          </ac:spMkLst>
        </pc:spChg>
        <pc:spChg chg="add del mod">
          <ac:chgData name="Michaela Gensheimer" userId="5b57f47e-18be-4ba9-b98b-4059e3bedbb1" providerId="ADAL" clId="{B405E03F-EF5B-4FA7-B812-180682E17DA9}" dt="2022-11-02T11:47:39.588" v="1352" actId="478"/>
          <ac:spMkLst>
            <pc:docMk/>
            <pc:sldMk cId="2199887825" sldId="260"/>
            <ac:spMk id="11" creationId="{056D3100-7854-6BB4-5476-ED123EE0CF4F}"/>
          </ac:spMkLst>
        </pc:spChg>
        <pc:spChg chg="add del mod">
          <ac:chgData name="Michaela Gensheimer" userId="5b57f47e-18be-4ba9-b98b-4059e3bedbb1" providerId="ADAL" clId="{B405E03F-EF5B-4FA7-B812-180682E17DA9}" dt="2022-11-02T11:47:42.216" v="1353" actId="478"/>
          <ac:spMkLst>
            <pc:docMk/>
            <pc:sldMk cId="2199887825" sldId="260"/>
            <ac:spMk id="12" creationId="{A200483B-6952-2AAA-0821-E90335A779DD}"/>
          </ac:spMkLst>
        </pc:spChg>
        <pc:spChg chg="add del mod">
          <ac:chgData name="Michaela Gensheimer" userId="5b57f47e-18be-4ba9-b98b-4059e3bedbb1" providerId="ADAL" clId="{B405E03F-EF5B-4FA7-B812-180682E17DA9}" dt="2022-11-02T11:47:44.707" v="1354" actId="478"/>
          <ac:spMkLst>
            <pc:docMk/>
            <pc:sldMk cId="2199887825" sldId="260"/>
            <ac:spMk id="13" creationId="{CC54EA76-B1C4-8898-5BB6-155C3E99B5EC}"/>
          </ac:spMkLst>
        </pc:spChg>
        <pc:spChg chg="add del mod">
          <ac:chgData name="Michaela Gensheimer" userId="5b57f47e-18be-4ba9-b98b-4059e3bedbb1" providerId="ADAL" clId="{B405E03F-EF5B-4FA7-B812-180682E17DA9}" dt="2022-11-02T11:47:54.974" v="1356" actId="478"/>
          <ac:spMkLst>
            <pc:docMk/>
            <pc:sldMk cId="2199887825" sldId="260"/>
            <ac:spMk id="14" creationId="{75572D50-76F8-279F-B44F-07FEF7BA10D5}"/>
          </ac:spMkLst>
        </pc:spChg>
        <pc:spChg chg="add del mod">
          <ac:chgData name="Michaela Gensheimer" userId="5b57f47e-18be-4ba9-b98b-4059e3bedbb1" providerId="ADAL" clId="{B405E03F-EF5B-4FA7-B812-180682E17DA9}" dt="2022-11-02T11:48:09.245" v="1358"/>
          <ac:spMkLst>
            <pc:docMk/>
            <pc:sldMk cId="2199887825" sldId="260"/>
            <ac:spMk id="15" creationId="{2A195E2D-F7FE-2982-D9A9-22822A107139}"/>
          </ac:spMkLst>
        </pc:spChg>
        <pc:spChg chg="add mod">
          <ac:chgData name="Michaela Gensheimer" userId="5b57f47e-18be-4ba9-b98b-4059e3bedbb1" providerId="ADAL" clId="{B405E03F-EF5B-4FA7-B812-180682E17DA9}" dt="2022-11-02T11:49:59.382" v="1376" actId="20577"/>
          <ac:spMkLst>
            <pc:docMk/>
            <pc:sldMk cId="2199887825" sldId="260"/>
            <ac:spMk id="17" creationId="{3129C037-8E08-C495-2866-D2ABE8BBEA73}"/>
          </ac:spMkLst>
        </pc:spChg>
        <pc:picChg chg="add del mod">
          <ac:chgData name="Michaela Gensheimer" userId="5b57f47e-18be-4ba9-b98b-4059e3bedbb1" providerId="ADAL" clId="{B405E03F-EF5B-4FA7-B812-180682E17DA9}" dt="2022-11-02T11:47:29.260" v="1349" actId="478"/>
          <ac:picMkLst>
            <pc:docMk/>
            <pc:sldMk cId="2199887825" sldId="260"/>
            <ac:picMk id="9" creationId="{6333FB63-A83A-29C0-B872-4291F11C24A0}"/>
          </ac:picMkLst>
        </pc:picChg>
        <pc:picChg chg="add mod">
          <ac:chgData name="Michaela Gensheimer" userId="5b57f47e-18be-4ba9-b98b-4059e3bedbb1" providerId="ADAL" clId="{B405E03F-EF5B-4FA7-B812-180682E17DA9}" dt="2022-11-02T11:50:16.557" v="1378" actId="14100"/>
          <ac:picMkLst>
            <pc:docMk/>
            <pc:sldMk cId="2199887825" sldId="260"/>
            <ac:picMk id="16" creationId="{3336B720-31ED-1DA9-76FF-7530486376B8}"/>
          </ac:picMkLst>
        </pc:picChg>
      </pc:sldChg>
      <pc:sldChg chg="addSp delSp modSp del mod modClrScheme chgLayout modNotesTx">
        <pc:chgData name="Michaela Gensheimer" userId="5b57f47e-18be-4ba9-b98b-4059e3bedbb1" providerId="ADAL" clId="{B405E03F-EF5B-4FA7-B812-180682E17DA9}" dt="2022-11-07T09:19:29.689" v="6791" actId="47"/>
        <pc:sldMkLst>
          <pc:docMk/>
          <pc:sldMk cId="1484427446" sldId="261"/>
        </pc:sldMkLst>
        <pc:spChg chg="del">
          <ac:chgData name="Michaela Gensheimer" userId="5b57f47e-18be-4ba9-b98b-4059e3bedbb1" providerId="ADAL" clId="{B405E03F-EF5B-4FA7-B812-180682E17DA9}" dt="2022-11-02T13:55:14.086" v="1692" actId="26606"/>
          <ac:spMkLst>
            <pc:docMk/>
            <pc:sldMk cId="1484427446" sldId="261"/>
            <ac:spMk id="2" creationId="{8D6F0A5A-4861-B5E1-8C8C-36851AECF377}"/>
          </ac:spMkLst>
        </pc:spChg>
        <pc:spChg chg="mod">
          <ac:chgData name="Michaela Gensheimer" userId="5b57f47e-18be-4ba9-b98b-4059e3bedbb1" providerId="ADAL" clId="{B405E03F-EF5B-4FA7-B812-180682E17DA9}" dt="2022-11-02T14:07:28.584" v="1942"/>
          <ac:spMkLst>
            <pc:docMk/>
            <pc:sldMk cId="1484427446" sldId="261"/>
            <ac:spMk id="3" creationId="{75FFCD88-9AE2-DA26-0BDB-6ACDF65769CF}"/>
          </ac:spMkLst>
        </pc:spChg>
        <pc:spChg chg="mod">
          <ac:chgData name="Michaela Gensheimer" userId="5b57f47e-18be-4ba9-b98b-4059e3bedbb1" providerId="ADAL" clId="{B405E03F-EF5B-4FA7-B812-180682E17DA9}" dt="2022-11-02T13:55:14.086" v="1692" actId="26606"/>
          <ac:spMkLst>
            <pc:docMk/>
            <pc:sldMk cId="1484427446" sldId="261"/>
            <ac:spMk id="4" creationId="{4077F258-A291-783F-E30F-AC61B6A300A7}"/>
          </ac:spMkLst>
        </pc:spChg>
        <pc:spChg chg="mod">
          <ac:chgData name="Michaela Gensheimer" userId="5b57f47e-18be-4ba9-b98b-4059e3bedbb1" providerId="ADAL" clId="{B405E03F-EF5B-4FA7-B812-180682E17DA9}" dt="2022-11-02T14:37:42.007" v="2220" actId="20577"/>
          <ac:spMkLst>
            <pc:docMk/>
            <pc:sldMk cId="1484427446" sldId="261"/>
            <ac:spMk id="5" creationId="{768E453D-A894-E816-0FEB-6B5E4A5D035D}"/>
          </ac:spMkLst>
        </pc:spChg>
        <pc:spChg chg="del">
          <ac:chgData name="Michaela Gensheimer" userId="5b57f47e-18be-4ba9-b98b-4059e3bedbb1" providerId="ADAL" clId="{B405E03F-EF5B-4FA7-B812-180682E17DA9}" dt="2022-11-02T11:46:32.345" v="1345"/>
          <ac:spMkLst>
            <pc:docMk/>
            <pc:sldMk cId="1484427446" sldId="261"/>
            <ac:spMk id="6" creationId="{B1573DE3-6758-D446-D596-DC8857A5F5FC}"/>
          </ac:spMkLst>
        </pc:spChg>
        <pc:spChg chg="del">
          <ac:chgData name="Michaela Gensheimer" userId="5b57f47e-18be-4ba9-b98b-4059e3bedbb1" providerId="ADAL" clId="{B405E03F-EF5B-4FA7-B812-180682E17DA9}" dt="2022-11-02T13:55:14.086" v="1692" actId="26606"/>
          <ac:spMkLst>
            <pc:docMk/>
            <pc:sldMk cId="1484427446" sldId="261"/>
            <ac:spMk id="7" creationId="{D3214B4F-4729-5A05-93DF-347FB824A187}"/>
          </ac:spMkLst>
        </pc:spChg>
        <pc:spChg chg="add del mod">
          <ac:chgData name="Michaela Gensheimer" userId="5b57f47e-18be-4ba9-b98b-4059e3bedbb1" providerId="ADAL" clId="{B405E03F-EF5B-4FA7-B812-180682E17DA9}" dt="2022-11-02T11:47:02.472" v="1347"/>
          <ac:spMkLst>
            <pc:docMk/>
            <pc:sldMk cId="1484427446" sldId="261"/>
            <ac:spMk id="10" creationId="{0D4CB90D-53FA-EDE1-6B2C-B39048E2E9D6}"/>
          </ac:spMkLst>
        </pc:spChg>
        <pc:spChg chg="add del mod">
          <ac:chgData name="Michaela Gensheimer" userId="5b57f47e-18be-4ba9-b98b-4059e3bedbb1" providerId="ADAL" clId="{B405E03F-EF5B-4FA7-B812-180682E17DA9}" dt="2022-11-02T13:55:04.030" v="1691"/>
          <ac:spMkLst>
            <pc:docMk/>
            <pc:sldMk cId="1484427446" sldId="261"/>
            <ac:spMk id="13" creationId="{ED221E87-84A6-7A4B-0ED3-771720FF3493}"/>
          </ac:spMkLst>
        </pc:spChg>
        <pc:spChg chg="add mod">
          <ac:chgData name="Michaela Gensheimer" userId="5b57f47e-18be-4ba9-b98b-4059e3bedbb1" providerId="ADAL" clId="{B405E03F-EF5B-4FA7-B812-180682E17DA9}" dt="2022-11-02T14:37:25.365" v="2204" actId="14100"/>
          <ac:spMkLst>
            <pc:docMk/>
            <pc:sldMk cId="1484427446" sldId="261"/>
            <ac:spMk id="19" creationId="{DF811568-6933-B32E-55D5-9A4DECBA627E}"/>
          </ac:spMkLst>
        </pc:spChg>
        <pc:spChg chg="add mod">
          <ac:chgData name="Michaela Gensheimer" userId="5b57f47e-18be-4ba9-b98b-4059e3bedbb1" providerId="ADAL" clId="{B405E03F-EF5B-4FA7-B812-180682E17DA9}" dt="2022-11-03T10:17:04.999" v="3031" actId="20577"/>
          <ac:spMkLst>
            <pc:docMk/>
            <pc:sldMk cId="1484427446" sldId="261"/>
            <ac:spMk id="21" creationId="{2D9A43EE-6F58-B23D-6E86-787CCDF1AEF9}"/>
          </ac:spMkLst>
        </pc:spChg>
        <pc:picChg chg="add del mod">
          <ac:chgData name="Michaela Gensheimer" userId="5b57f47e-18be-4ba9-b98b-4059e3bedbb1" providerId="ADAL" clId="{B405E03F-EF5B-4FA7-B812-180682E17DA9}" dt="2022-11-02T11:46:35.332" v="1346" actId="478"/>
          <ac:picMkLst>
            <pc:docMk/>
            <pc:sldMk cId="1484427446" sldId="261"/>
            <ac:picMk id="8" creationId="{347FBED8-9552-95FF-A11E-612390A61026}"/>
          </ac:picMkLst>
        </pc:picChg>
        <pc:picChg chg="add del mod">
          <ac:chgData name="Michaela Gensheimer" userId="5b57f47e-18be-4ba9-b98b-4059e3bedbb1" providerId="ADAL" clId="{B405E03F-EF5B-4FA7-B812-180682E17DA9}" dt="2022-11-02T11:50:35.547" v="1379" actId="478"/>
          <ac:picMkLst>
            <pc:docMk/>
            <pc:sldMk cId="1484427446" sldId="261"/>
            <ac:picMk id="11" creationId="{34ACE513-CE8C-6711-CCB4-5E4AAB4C0FF7}"/>
          </ac:picMkLst>
        </pc:picChg>
        <pc:picChg chg="add mod">
          <ac:chgData name="Michaela Gensheimer" userId="5b57f47e-18be-4ba9-b98b-4059e3bedbb1" providerId="ADAL" clId="{B405E03F-EF5B-4FA7-B812-180682E17DA9}" dt="2022-11-02T14:37:33.541" v="2205" actId="1076"/>
          <ac:picMkLst>
            <pc:docMk/>
            <pc:sldMk cId="1484427446" sldId="261"/>
            <ac:picMk id="14" creationId="{BD2509B6-9165-F8A9-8151-5B197B4F2435}"/>
          </ac:picMkLst>
        </pc:picChg>
      </pc:sldChg>
      <pc:sldChg chg="addSp delSp modSp mod modNotesTx">
        <pc:chgData name="Michaela Gensheimer" userId="5b57f47e-18be-4ba9-b98b-4059e3bedbb1" providerId="ADAL" clId="{B405E03F-EF5B-4FA7-B812-180682E17DA9}" dt="2022-11-03T12:40:31.691" v="6787" actId="6549"/>
        <pc:sldMkLst>
          <pc:docMk/>
          <pc:sldMk cId="2310378628" sldId="262"/>
        </pc:sldMkLst>
        <pc:spChg chg="mod">
          <ac:chgData name="Michaela Gensheimer" userId="5b57f47e-18be-4ba9-b98b-4059e3bedbb1" providerId="ADAL" clId="{B405E03F-EF5B-4FA7-B812-180682E17DA9}" dt="2022-11-03T08:04:57.349" v="2915" actId="1076"/>
          <ac:spMkLst>
            <pc:docMk/>
            <pc:sldMk cId="2310378628" sldId="262"/>
            <ac:spMk id="2" creationId="{093FA950-3DDB-E8EA-E0F0-469FEA69E7E2}"/>
          </ac:spMkLst>
        </pc:spChg>
        <pc:spChg chg="mod">
          <ac:chgData name="Michaela Gensheimer" userId="5b57f47e-18be-4ba9-b98b-4059e3bedbb1" providerId="ADAL" clId="{B405E03F-EF5B-4FA7-B812-180682E17DA9}" dt="2022-11-02T14:35:26.074" v="2185"/>
          <ac:spMkLst>
            <pc:docMk/>
            <pc:sldMk cId="2310378628" sldId="262"/>
            <ac:spMk id="3" creationId="{E75D9700-450F-4272-B8F7-FA44CBCB2B1D}"/>
          </ac:spMkLst>
        </pc:spChg>
        <pc:spChg chg="mod">
          <ac:chgData name="Michaela Gensheimer" userId="5b57f47e-18be-4ba9-b98b-4059e3bedbb1" providerId="ADAL" clId="{B405E03F-EF5B-4FA7-B812-180682E17DA9}" dt="2022-11-02T14:35:32.243" v="2200" actId="20577"/>
          <ac:spMkLst>
            <pc:docMk/>
            <pc:sldMk cId="2310378628" sldId="262"/>
            <ac:spMk id="5" creationId="{1F780DD5-FFF0-D813-F26B-8752AD9B8833}"/>
          </ac:spMkLst>
        </pc:spChg>
        <pc:spChg chg="del">
          <ac:chgData name="Michaela Gensheimer" userId="5b57f47e-18be-4ba9-b98b-4059e3bedbb1" providerId="ADAL" clId="{B405E03F-EF5B-4FA7-B812-180682E17DA9}" dt="2022-11-02T14:45:18.481" v="2222" actId="478"/>
          <ac:spMkLst>
            <pc:docMk/>
            <pc:sldMk cId="2310378628" sldId="262"/>
            <ac:spMk id="6" creationId="{C1FC6762-0C53-9C86-AB21-DF95C25BFDD3}"/>
          </ac:spMkLst>
        </pc:spChg>
        <pc:spChg chg="del mod">
          <ac:chgData name="Michaela Gensheimer" userId="5b57f47e-18be-4ba9-b98b-4059e3bedbb1" providerId="ADAL" clId="{B405E03F-EF5B-4FA7-B812-180682E17DA9}" dt="2022-11-02T14:48:04.051" v="2232" actId="478"/>
          <ac:spMkLst>
            <pc:docMk/>
            <pc:sldMk cId="2310378628" sldId="262"/>
            <ac:spMk id="7" creationId="{C1229AAB-85FB-C4C7-1ABB-5CDF4F8976E9}"/>
          </ac:spMkLst>
        </pc:spChg>
        <pc:spChg chg="add mod">
          <ac:chgData name="Michaela Gensheimer" userId="5b57f47e-18be-4ba9-b98b-4059e3bedbb1" providerId="ADAL" clId="{B405E03F-EF5B-4FA7-B812-180682E17DA9}" dt="2022-11-03T08:05:18.653" v="2917" actId="20577"/>
          <ac:spMkLst>
            <pc:docMk/>
            <pc:sldMk cId="2310378628" sldId="262"/>
            <ac:spMk id="11" creationId="{2CAFFF6E-BA0B-9E03-9E61-AD0229F830FC}"/>
          </ac:spMkLst>
        </pc:spChg>
        <pc:spChg chg="add mod">
          <ac:chgData name="Michaela Gensheimer" userId="5b57f47e-18be-4ba9-b98b-4059e3bedbb1" providerId="ADAL" clId="{B405E03F-EF5B-4FA7-B812-180682E17DA9}" dt="2022-11-02T14:55:31.641" v="2436" actId="948"/>
          <ac:spMkLst>
            <pc:docMk/>
            <pc:sldMk cId="2310378628" sldId="262"/>
            <ac:spMk id="12" creationId="{1CDFA93B-B6F1-499E-9CA9-5F6C0D2753D9}"/>
          </ac:spMkLst>
        </pc:spChg>
        <pc:spChg chg="add del mod">
          <ac:chgData name="Michaela Gensheimer" userId="5b57f47e-18be-4ba9-b98b-4059e3bedbb1" providerId="ADAL" clId="{B405E03F-EF5B-4FA7-B812-180682E17DA9}" dt="2022-11-02T14:51:11.958" v="2279" actId="478"/>
          <ac:spMkLst>
            <pc:docMk/>
            <pc:sldMk cId="2310378628" sldId="262"/>
            <ac:spMk id="13" creationId="{B55A2056-8D7F-FB3E-D76B-563801CA5619}"/>
          </ac:spMkLst>
        </pc:spChg>
        <pc:spChg chg="add del mod">
          <ac:chgData name="Michaela Gensheimer" userId="5b57f47e-18be-4ba9-b98b-4059e3bedbb1" providerId="ADAL" clId="{B405E03F-EF5B-4FA7-B812-180682E17DA9}" dt="2022-11-02T14:51:33.345" v="2283" actId="478"/>
          <ac:spMkLst>
            <pc:docMk/>
            <pc:sldMk cId="2310378628" sldId="262"/>
            <ac:spMk id="14" creationId="{D258A666-4B7F-EDB7-7DDA-92A460350425}"/>
          </ac:spMkLst>
        </pc:spChg>
        <pc:spChg chg="add del mod">
          <ac:chgData name="Michaela Gensheimer" userId="5b57f47e-18be-4ba9-b98b-4059e3bedbb1" providerId="ADAL" clId="{B405E03F-EF5B-4FA7-B812-180682E17DA9}" dt="2022-11-02T14:51:52.204" v="2286"/>
          <ac:spMkLst>
            <pc:docMk/>
            <pc:sldMk cId="2310378628" sldId="262"/>
            <ac:spMk id="15" creationId="{791F51FB-1266-7946-7983-6BED413E8B8B}"/>
          </ac:spMkLst>
        </pc:spChg>
        <pc:spChg chg="add del mod">
          <ac:chgData name="Michaela Gensheimer" userId="5b57f47e-18be-4ba9-b98b-4059e3bedbb1" providerId="ADAL" clId="{B405E03F-EF5B-4FA7-B812-180682E17DA9}" dt="2022-11-02T14:52:25.896" v="2290" actId="478"/>
          <ac:spMkLst>
            <pc:docMk/>
            <pc:sldMk cId="2310378628" sldId="262"/>
            <ac:spMk id="16" creationId="{6F02FBE6-A871-97F8-CB29-DBE0C3CBF13F}"/>
          </ac:spMkLst>
        </pc:spChg>
        <pc:picChg chg="add del mod">
          <ac:chgData name="Michaela Gensheimer" userId="5b57f47e-18be-4ba9-b98b-4059e3bedbb1" providerId="ADAL" clId="{B405E03F-EF5B-4FA7-B812-180682E17DA9}" dt="2022-11-02T14:45:42.623" v="2224" actId="478"/>
          <ac:picMkLst>
            <pc:docMk/>
            <pc:sldMk cId="2310378628" sldId="262"/>
            <ac:picMk id="8" creationId="{0E82F630-E815-175A-4D9D-4E94600B3CE5}"/>
          </ac:picMkLst>
        </pc:picChg>
        <pc:picChg chg="add mod">
          <ac:chgData name="Michaela Gensheimer" userId="5b57f47e-18be-4ba9-b98b-4059e3bedbb1" providerId="ADAL" clId="{B405E03F-EF5B-4FA7-B812-180682E17DA9}" dt="2022-11-02T14:47:10.464" v="2229" actId="1076"/>
          <ac:picMkLst>
            <pc:docMk/>
            <pc:sldMk cId="2310378628" sldId="262"/>
            <ac:picMk id="9" creationId="{BA220EDD-22B1-E66C-837D-108BE537A95B}"/>
          </ac:picMkLst>
        </pc:picChg>
        <pc:picChg chg="add del">
          <ac:chgData name="Michaela Gensheimer" userId="5b57f47e-18be-4ba9-b98b-4059e3bedbb1" providerId="ADAL" clId="{B405E03F-EF5B-4FA7-B812-180682E17DA9}" dt="2022-11-02T14:52:21.848" v="2289" actId="478"/>
          <ac:picMkLst>
            <pc:docMk/>
            <pc:sldMk cId="2310378628" sldId="262"/>
            <ac:picMk id="17" creationId="{6FFC9C12-7057-ADA7-B40F-F1510FCA65AE}"/>
          </ac:picMkLst>
        </pc:picChg>
        <pc:picChg chg="add del mod">
          <ac:chgData name="Michaela Gensheimer" userId="5b57f47e-18be-4ba9-b98b-4059e3bedbb1" providerId="ADAL" clId="{B405E03F-EF5B-4FA7-B812-180682E17DA9}" dt="2022-11-02T14:53:21.661" v="2294" actId="478"/>
          <ac:picMkLst>
            <pc:docMk/>
            <pc:sldMk cId="2310378628" sldId="262"/>
            <ac:picMk id="18" creationId="{04CE9428-BF58-7429-C1A0-0F2897EDC602}"/>
          </ac:picMkLst>
        </pc:picChg>
      </pc:sldChg>
      <pc:sldChg chg="modSp del mod">
        <pc:chgData name="Michaela Gensheimer" userId="5b57f47e-18be-4ba9-b98b-4059e3bedbb1" providerId="ADAL" clId="{B405E03F-EF5B-4FA7-B812-180682E17DA9}" dt="2022-11-02T14:56:33.305" v="2439" actId="47"/>
        <pc:sldMkLst>
          <pc:docMk/>
          <pc:sldMk cId="491704069" sldId="263"/>
        </pc:sldMkLst>
        <pc:spChg chg="mod">
          <ac:chgData name="Michaela Gensheimer" userId="5b57f47e-18be-4ba9-b98b-4059e3bedbb1" providerId="ADAL" clId="{B405E03F-EF5B-4FA7-B812-180682E17DA9}" dt="2022-11-02T14:56:14.719" v="2437"/>
          <ac:spMkLst>
            <pc:docMk/>
            <pc:sldMk cId="491704069" sldId="263"/>
            <ac:spMk id="2" creationId="{58F3F106-23A2-4958-58AE-262AA4E18DCC}"/>
          </ac:spMkLst>
        </pc:spChg>
        <pc:spChg chg="mod">
          <ac:chgData name="Michaela Gensheimer" userId="5b57f47e-18be-4ba9-b98b-4059e3bedbb1" providerId="ADAL" clId="{B405E03F-EF5B-4FA7-B812-180682E17DA9}" dt="2022-11-02T14:35:40.264" v="2201"/>
          <ac:spMkLst>
            <pc:docMk/>
            <pc:sldMk cId="491704069" sldId="263"/>
            <ac:spMk id="3" creationId="{6121CCA6-7D34-DF2E-8739-B36CD387BD31}"/>
          </ac:spMkLst>
        </pc:spChg>
      </pc:sldChg>
      <pc:sldChg chg="delSp modSp mod modNotesTx">
        <pc:chgData name="Michaela Gensheimer" userId="5b57f47e-18be-4ba9-b98b-4059e3bedbb1" providerId="ADAL" clId="{B405E03F-EF5B-4FA7-B812-180682E17DA9}" dt="2022-11-03T12:40:35.381" v="6788" actId="6549"/>
        <pc:sldMkLst>
          <pc:docMk/>
          <pc:sldMk cId="227109710" sldId="264"/>
        </pc:sldMkLst>
        <pc:spChg chg="mod">
          <ac:chgData name="Michaela Gensheimer" userId="5b57f47e-18be-4ba9-b98b-4059e3bedbb1" providerId="ADAL" clId="{B405E03F-EF5B-4FA7-B812-180682E17DA9}" dt="2022-11-02T17:33:14.824" v="2462" actId="255"/>
          <ac:spMkLst>
            <pc:docMk/>
            <pc:sldMk cId="227109710" sldId="264"/>
            <ac:spMk id="2" creationId="{3ABB3662-C968-D0D2-2DF1-748FD5D21A6C}"/>
          </ac:spMkLst>
        </pc:spChg>
        <pc:spChg chg="mod">
          <ac:chgData name="Michaela Gensheimer" userId="5b57f47e-18be-4ba9-b98b-4059e3bedbb1" providerId="ADAL" clId="{B405E03F-EF5B-4FA7-B812-180682E17DA9}" dt="2022-11-02T14:56:53.308" v="2440"/>
          <ac:spMkLst>
            <pc:docMk/>
            <pc:sldMk cId="227109710" sldId="264"/>
            <ac:spMk id="3" creationId="{BC93C502-A312-BC43-E8D7-96083A0A05A2}"/>
          </ac:spMkLst>
        </pc:spChg>
        <pc:spChg chg="mod">
          <ac:chgData name="Michaela Gensheimer" userId="5b57f47e-18be-4ba9-b98b-4059e3bedbb1" providerId="ADAL" clId="{B405E03F-EF5B-4FA7-B812-180682E17DA9}" dt="2022-11-02T14:56:59.055" v="2455" actId="20577"/>
          <ac:spMkLst>
            <pc:docMk/>
            <pc:sldMk cId="227109710" sldId="264"/>
            <ac:spMk id="5" creationId="{11D2C550-FABD-B2E2-5CD2-BC9D146B3953}"/>
          </ac:spMkLst>
        </pc:spChg>
        <pc:spChg chg="mod">
          <ac:chgData name="Michaela Gensheimer" userId="5b57f47e-18be-4ba9-b98b-4059e3bedbb1" providerId="ADAL" clId="{B405E03F-EF5B-4FA7-B812-180682E17DA9}" dt="2022-11-02T17:55:26.258" v="2550" actId="255"/>
          <ac:spMkLst>
            <pc:docMk/>
            <pc:sldMk cId="227109710" sldId="264"/>
            <ac:spMk id="6" creationId="{91ED97FF-CE79-142C-56BB-CC31BB313682}"/>
          </ac:spMkLst>
        </pc:spChg>
        <pc:spChg chg="del">
          <ac:chgData name="Michaela Gensheimer" userId="5b57f47e-18be-4ba9-b98b-4059e3bedbb1" providerId="ADAL" clId="{B405E03F-EF5B-4FA7-B812-180682E17DA9}" dt="2022-11-02T17:32:39.796" v="2458" actId="478"/>
          <ac:spMkLst>
            <pc:docMk/>
            <pc:sldMk cId="227109710" sldId="264"/>
            <ac:spMk id="7" creationId="{764174AC-0244-83A3-68AF-0C7E89B24E9A}"/>
          </ac:spMkLst>
        </pc:spChg>
      </pc:sldChg>
      <pc:sldChg chg="addSp delSp modSp del mod">
        <pc:chgData name="Michaela Gensheimer" userId="5b57f47e-18be-4ba9-b98b-4059e3bedbb1" providerId="ADAL" clId="{B405E03F-EF5B-4FA7-B812-180682E17DA9}" dt="2022-11-02T17:54:26.449" v="2541" actId="47"/>
        <pc:sldMkLst>
          <pc:docMk/>
          <pc:sldMk cId="1904021697" sldId="265"/>
        </pc:sldMkLst>
        <pc:spChg chg="mod">
          <ac:chgData name="Michaela Gensheimer" userId="5b57f47e-18be-4ba9-b98b-4059e3bedbb1" providerId="ADAL" clId="{B405E03F-EF5B-4FA7-B812-180682E17DA9}" dt="2022-11-02T17:48:38.138" v="2508" actId="255"/>
          <ac:spMkLst>
            <pc:docMk/>
            <pc:sldMk cId="1904021697" sldId="265"/>
            <ac:spMk id="2" creationId="{224659DB-B14E-B04C-33A8-8FD33FFD103E}"/>
          </ac:spMkLst>
        </pc:spChg>
        <pc:spChg chg="del mod">
          <ac:chgData name="Michaela Gensheimer" userId="5b57f47e-18be-4ba9-b98b-4059e3bedbb1" providerId="ADAL" clId="{B405E03F-EF5B-4FA7-B812-180682E17DA9}" dt="2022-11-02T17:50:39.945" v="2517" actId="478"/>
          <ac:spMkLst>
            <pc:docMk/>
            <pc:sldMk cId="1904021697" sldId="265"/>
            <ac:spMk id="6" creationId="{4F720C5C-6FD1-90CB-E9E4-E3242C880D99}"/>
          </ac:spMkLst>
        </pc:spChg>
        <pc:spChg chg="add del">
          <ac:chgData name="Michaela Gensheimer" userId="5b57f47e-18be-4ba9-b98b-4059e3bedbb1" providerId="ADAL" clId="{B405E03F-EF5B-4FA7-B812-180682E17DA9}" dt="2022-11-02T17:49:47.558" v="2510" actId="22"/>
          <ac:spMkLst>
            <pc:docMk/>
            <pc:sldMk cId="1904021697" sldId="265"/>
            <ac:spMk id="8" creationId="{8861F79B-D0CF-2F64-5F2E-B8A92C11A5FE}"/>
          </ac:spMkLst>
        </pc:spChg>
        <pc:spChg chg="add mod">
          <ac:chgData name="Michaela Gensheimer" userId="5b57f47e-18be-4ba9-b98b-4059e3bedbb1" providerId="ADAL" clId="{B405E03F-EF5B-4FA7-B812-180682E17DA9}" dt="2022-11-02T17:50:17.593" v="2514" actId="571"/>
          <ac:spMkLst>
            <pc:docMk/>
            <pc:sldMk cId="1904021697" sldId="265"/>
            <ac:spMk id="9" creationId="{25CA014D-E7FE-DA48-C6DB-F50021AE5479}"/>
          </ac:spMkLst>
        </pc:spChg>
        <pc:spChg chg="add mod">
          <ac:chgData name="Michaela Gensheimer" userId="5b57f47e-18be-4ba9-b98b-4059e3bedbb1" providerId="ADAL" clId="{B405E03F-EF5B-4FA7-B812-180682E17DA9}" dt="2022-11-02T17:53:44.547" v="2536" actId="6549"/>
          <ac:spMkLst>
            <pc:docMk/>
            <pc:sldMk cId="1904021697" sldId="265"/>
            <ac:spMk id="11" creationId="{CD64E6B2-642F-E216-3ABC-1338B04EA9FB}"/>
          </ac:spMkLst>
        </pc:spChg>
      </pc:sldChg>
      <pc:sldChg chg="modSp mod">
        <pc:chgData name="Michaela Gensheimer" userId="5b57f47e-18be-4ba9-b98b-4059e3bedbb1" providerId="ADAL" clId="{B405E03F-EF5B-4FA7-B812-180682E17DA9}" dt="2022-11-03T10:39:41.984" v="3101" actId="1076"/>
        <pc:sldMkLst>
          <pc:docMk/>
          <pc:sldMk cId="2114265278" sldId="266"/>
        </pc:sldMkLst>
        <pc:spChg chg="mod">
          <ac:chgData name="Michaela Gensheimer" userId="5b57f47e-18be-4ba9-b98b-4059e3bedbb1" providerId="ADAL" clId="{B405E03F-EF5B-4FA7-B812-180682E17DA9}" dt="2022-11-03T10:39:41.984" v="3101" actId="1076"/>
          <ac:spMkLst>
            <pc:docMk/>
            <pc:sldMk cId="2114265278" sldId="266"/>
            <ac:spMk id="2" creationId="{9FD4AF4D-57FA-3101-AC92-9FD966CE80D6}"/>
          </ac:spMkLst>
        </pc:spChg>
        <pc:spChg chg="mod">
          <ac:chgData name="Michaela Gensheimer" userId="5b57f47e-18be-4ba9-b98b-4059e3bedbb1" providerId="ADAL" clId="{B405E03F-EF5B-4FA7-B812-180682E17DA9}" dt="2022-11-02T18:00:50.776" v="2567"/>
          <ac:spMkLst>
            <pc:docMk/>
            <pc:sldMk cId="2114265278" sldId="266"/>
            <ac:spMk id="3" creationId="{8C93C437-5C69-0148-665C-1DBB6EBD18CA}"/>
          </ac:spMkLst>
        </pc:spChg>
        <pc:spChg chg="mod">
          <ac:chgData name="Michaela Gensheimer" userId="5b57f47e-18be-4ba9-b98b-4059e3bedbb1" providerId="ADAL" clId="{B405E03F-EF5B-4FA7-B812-180682E17DA9}" dt="2022-11-02T18:00:57.602" v="2582" actId="20577"/>
          <ac:spMkLst>
            <pc:docMk/>
            <pc:sldMk cId="2114265278" sldId="266"/>
            <ac:spMk id="5" creationId="{E2174B4E-67B7-A6B1-840E-ECAB60AB1346}"/>
          </ac:spMkLst>
        </pc:spChg>
        <pc:spChg chg="mod">
          <ac:chgData name="Michaela Gensheimer" userId="5b57f47e-18be-4ba9-b98b-4059e3bedbb1" providerId="ADAL" clId="{B405E03F-EF5B-4FA7-B812-180682E17DA9}" dt="2022-11-02T18:10:17.302" v="2717" actId="14100"/>
          <ac:spMkLst>
            <pc:docMk/>
            <pc:sldMk cId="2114265278" sldId="266"/>
            <ac:spMk id="6" creationId="{10C10BF3-64ED-81AC-C7E4-5BB3C5625205}"/>
          </ac:spMkLst>
        </pc:spChg>
        <pc:spChg chg="mod">
          <ac:chgData name="Michaela Gensheimer" userId="5b57f47e-18be-4ba9-b98b-4059e3bedbb1" providerId="ADAL" clId="{B405E03F-EF5B-4FA7-B812-180682E17DA9}" dt="2022-11-02T18:10:21.667" v="2718" actId="14100"/>
          <ac:spMkLst>
            <pc:docMk/>
            <pc:sldMk cId="2114265278" sldId="266"/>
            <ac:spMk id="7" creationId="{EEF7E411-0BC0-3F44-4282-CE0192C81CFB}"/>
          </ac:spMkLst>
        </pc:spChg>
      </pc:sldChg>
      <pc:sldChg chg="del">
        <pc:chgData name="Michaela Gensheimer" userId="5b57f47e-18be-4ba9-b98b-4059e3bedbb1" providerId="ADAL" clId="{B405E03F-EF5B-4FA7-B812-180682E17DA9}" dt="2022-11-03T07:38:41.552" v="2884" actId="47"/>
        <pc:sldMkLst>
          <pc:docMk/>
          <pc:sldMk cId="2171120080" sldId="267"/>
        </pc:sldMkLst>
      </pc:sldChg>
      <pc:sldChg chg="del">
        <pc:chgData name="Michaela Gensheimer" userId="5b57f47e-18be-4ba9-b98b-4059e3bedbb1" providerId="ADAL" clId="{B405E03F-EF5B-4FA7-B812-180682E17DA9}" dt="2022-11-03T10:33:12.544" v="3073" actId="47"/>
        <pc:sldMkLst>
          <pc:docMk/>
          <pc:sldMk cId="4203893908" sldId="268"/>
        </pc:sldMkLst>
      </pc:sldChg>
      <pc:sldChg chg="del">
        <pc:chgData name="Michaela Gensheimer" userId="5b57f47e-18be-4ba9-b98b-4059e3bedbb1" providerId="ADAL" clId="{B405E03F-EF5B-4FA7-B812-180682E17DA9}" dt="2022-11-03T10:33:08.090" v="3072" actId="47"/>
        <pc:sldMkLst>
          <pc:docMk/>
          <pc:sldMk cId="2400787143" sldId="269"/>
        </pc:sldMkLst>
      </pc:sldChg>
      <pc:sldChg chg="modSp mod">
        <pc:chgData name="Michaela Gensheimer" userId="5b57f47e-18be-4ba9-b98b-4059e3bedbb1" providerId="ADAL" clId="{B405E03F-EF5B-4FA7-B812-180682E17DA9}" dt="2022-11-03T07:38:32.075" v="2882" actId="14100"/>
        <pc:sldMkLst>
          <pc:docMk/>
          <pc:sldMk cId="2496626848" sldId="270"/>
        </pc:sldMkLst>
        <pc:spChg chg="mod">
          <ac:chgData name="Michaela Gensheimer" userId="5b57f47e-18be-4ba9-b98b-4059e3bedbb1" providerId="ADAL" clId="{B405E03F-EF5B-4FA7-B812-180682E17DA9}" dt="2022-11-03T07:28:29.071" v="2831" actId="113"/>
          <ac:spMkLst>
            <pc:docMk/>
            <pc:sldMk cId="2496626848" sldId="270"/>
            <ac:spMk id="2" creationId="{DEA4CE77-727C-0656-BDD8-AEBC534EB5D7}"/>
          </ac:spMkLst>
        </pc:spChg>
        <pc:spChg chg="mod">
          <ac:chgData name="Michaela Gensheimer" userId="5b57f47e-18be-4ba9-b98b-4059e3bedbb1" providerId="ADAL" clId="{B405E03F-EF5B-4FA7-B812-180682E17DA9}" dt="2022-11-03T07:38:32.075" v="2882" actId="14100"/>
          <ac:spMkLst>
            <pc:docMk/>
            <pc:sldMk cId="2496626848" sldId="270"/>
            <ac:spMk id="3" creationId="{94406066-9FF5-777F-3C32-2BEFAE51A473}"/>
          </ac:spMkLst>
        </pc:spChg>
      </pc:sldChg>
      <pc:sldChg chg="del">
        <pc:chgData name="Michaela Gensheimer" userId="5b57f47e-18be-4ba9-b98b-4059e3bedbb1" providerId="ADAL" clId="{B405E03F-EF5B-4FA7-B812-180682E17DA9}" dt="2022-11-03T07:38:38.376" v="2883" actId="47"/>
        <pc:sldMkLst>
          <pc:docMk/>
          <pc:sldMk cId="2155481658" sldId="271"/>
        </pc:sldMkLst>
      </pc:sldChg>
      <pc:sldChg chg="modSp mod">
        <pc:chgData name="Michaela Gensheimer" userId="5b57f47e-18be-4ba9-b98b-4059e3bedbb1" providerId="ADAL" clId="{B405E03F-EF5B-4FA7-B812-180682E17DA9}" dt="2022-11-03T07:26:08.202" v="2774" actId="20577"/>
        <pc:sldMkLst>
          <pc:docMk/>
          <pc:sldMk cId="2382292870" sldId="272"/>
        </pc:sldMkLst>
        <pc:spChg chg="mod">
          <ac:chgData name="Michaela Gensheimer" userId="5b57f47e-18be-4ba9-b98b-4059e3bedbb1" providerId="ADAL" clId="{B405E03F-EF5B-4FA7-B812-180682E17DA9}" dt="2022-11-03T07:25:54.754" v="2743" actId="20577"/>
          <ac:spMkLst>
            <pc:docMk/>
            <pc:sldMk cId="2382292870" sldId="272"/>
            <ac:spMk id="3" creationId="{4B2B9A28-257F-C982-DF11-4E604CAF2A55}"/>
          </ac:spMkLst>
        </pc:spChg>
        <pc:spChg chg="mod">
          <ac:chgData name="Michaela Gensheimer" userId="5b57f47e-18be-4ba9-b98b-4059e3bedbb1" providerId="ADAL" clId="{B405E03F-EF5B-4FA7-B812-180682E17DA9}" dt="2022-11-03T07:26:08.202" v="2774" actId="20577"/>
          <ac:spMkLst>
            <pc:docMk/>
            <pc:sldMk cId="2382292870" sldId="272"/>
            <ac:spMk id="4" creationId="{F6A66568-76BD-1BAB-0A06-3157E6A1F3B6}"/>
          </ac:spMkLst>
        </pc:spChg>
      </pc:sldChg>
      <pc:sldChg chg="addSp modSp mod modNotesTx">
        <pc:chgData name="Michaela Gensheimer" userId="5b57f47e-18be-4ba9-b98b-4059e3bedbb1" providerId="ADAL" clId="{B405E03F-EF5B-4FA7-B812-180682E17DA9}" dt="2022-11-03T12:40:41.236" v="6789" actId="6549"/>
        <pc:sldMkLst>
          <pc:docMk/>
          <pc:sldMk cId="78307102" sldId="273"/>
        </pc:sldMkLst>
        <pc:spChg chg="mod">
          <ac:chgData name="Michaela Gensheimer" userId="5b57f47e-18be-4ba9-b98b-4059e3bedbb1" providerId="ADAL" clId="{B405E03F-EF5B-4FA7-B812-180682E17DA9}" dt="2022-11-03T10:34:08.152" v="3077" actId="1076"/>
          <ac:spMkLst>
            <pc:docMk/>
            <pc:sldMk cId="78307102" sldId="273"/>
            <ac:spMk id="2" creationId="{3ABB3662-C968-D0D2-2DF1-748FD5D21A6C}"/>
          </ac:spMkLst>
        </pc:spChg>
        <pc:spChg chg="mod">
          <ac:chgData name="Michaela Gensheimer" userId="5b57f47e-18be-4ba9-b98b-4059e3bedbb1" providerId="ADAL" clId="{B405E03F-EF5B-4FA7-B812-180682E17DA9}" dt="2022-11-03T10:39:01.858" v="3100" actId="113"/>
          <ac:spMkLst>
            <pc:docMk/>
            <pc:sldMk cId="78307102" sldId="273"/>
            <ac:spMk id="6" creationId="{91ED97FF-CE79-142C-56BB-CC31BB313682}"/>
          </ac:spMkLst>
        </pc:spChg>
        <pc:picChg chg="add mod">
          <ac:chgData name="Michaela Gensheimer" userId="5b57f47e-18be-4ba9-b98b-4059e3bedbb1" providerId="ADAL" clId="{B405E03F-EF5B-4FA7-B812-180682E17DA9}" dt="2022-11-03T10:35:39.270" v="3086" actId="962"/>
          <ac:picMkLst>
            <pc:docMk/>
            <pc:sldMk cId="78307102" sldId="273"/>
            <ac:picMk id="7" creationId="{4FC29436-C7EA-09D0-EF5E-57785530F8AE}"/>
          </ac:picMkLst>
        </pc:picChg>
      </pc:sldChg>
      <pc:sldChg chg="modSp del mod modNotesTx">
        <pc:chgData name="Michaela Gensheimer" userId="5b57f47e-18be-4ba9-b98b-4059e3bedbb1" providerId="ADAL" clId="{B405E03F-EF5B-4FA7-B812-180682E17DA9}" dt="2022-11-02T18:00:26.707" v="2565" actId="47"/>
        <pc:sldMkLst>
          <pc:docMk/>
          <pc:sldMk cId="2061077777" sldId="273"/>
        </pc:sldMkLst>
        <pc:spChg chg="mod">
          <ac:chgData name="Michaela Gensheimer" userId="5b57f47e-18be-4ba9-b98b-4059e3bedbb1" providerId="ADAL" clId="{B405E03F-EF5B-4FA7-B812-180682E17DA9}" dt="2022-11-02T17:59:25.400" v="2558" actId="14100"/>
          <ac:spMkLst>
            <pc:docMk/>
            <pc:sldMk cId="2061077777" sldId="273"/>
            <ac:spMk id="6" creationId="{91ED97FF-CE79-142C-56BB-CC31BB313682}"/>
          </ac:spMkLst>
        </pc:spChg>
      </pc:sldChg>
      <pc:sldChg chg="modSp del mod">
        <pc:chgData name="Michaela Gensheimer" userId="5b57f47e-18be-4ba9-b98b-4059e3bedbb1" providerId="ADAL" clId="{B405E03F-EF5B-4FA7-B812-180682E17DA9}" dt="2022-11-03T12:13:46.757" v="5913" actId="47"/>
        <pc:sldMkLst>
          <pc:docMk/>
          <pc:sldMk cId="731348673" sldId="274"/>
        </pc:sldMkLst>
        <pc:spChg chg="mod">
          <ac:chgData name="Michaela Gensheimer" userId="5b57f47e-18be-4ba9-b98b-4059e3bedbb1" providerId="ADAL" clId="{B405E03F-EF5B-4FA7-B812-180682E17DA9}" dt="2022-11-03T11:03:29.975" v="3899" actId="6549"/>
          <ac:spMkLst>
            <pc:docMk/>
            <pc:sldMk cId="731348673" sldId="274"/>
            <ac:spMk id="6" creationId="{91ED97FF-CE79-142C-56BB-CC31BB313682}"/>
          </ac:spMkLst>
        </pc:spChg>
      </pc:sldChg>
      <pc:sldChg chg="modSp del mod">
        <pc:chgData name="Michaela Gensheimer" userId="5b57f47e-18be-4ba9-b98b-4059e3bedbb1" providerId="ADAL" clId="{B405E03F-EF5B-4FA7-B812-180682E17DA9}" dt="2022-11-03T11:15:23.517" v="4061" actId="47"/>
        <pc:sldMkLst>
          <pc:docMk/>
          <pc:sldMk cId="1273504283" sldId="360"/>
        </pc:sldMkLst>
        <pc:spChg chg="mod">
          <ac:chgData name="Michaela Gensheimer" userId="5b57f47e-18be-4ba9-b98b-4059e3bedbb1" providerId="ADAL" clId="{B405E03F-EF5B-4FA7-B812-180682E17DA9}" dt="2022-11-03T11:04:58.132" v="3903" actId="12"/>
          <ac:spMkLst>
            <pc:docMk/>
            <pc:sldMk cId="1273504283" sldId="360"/>
            <ac:spMk id="11" creationId="{F6961FCC-7743-4504-8EE9-DEC676E427B2}"/>
          </ac:spMkLst>
        </pc:spChg>
      </pc:sldChg>
      <pc:sldChg chg="del">
        <pc:chgData name="Michaela Gensheimer" userId="5b57f47e-18be-4ba9-b98b-4059e3bedbb1" providerId="ADAL" clId="{B405E03F-EF5B-4FA7-B812-180682E17DA9}" dt="2022-11-03T11:15:30.052" v="4062" actId="47"/>
        <pc:sldMkLst>
          <pc:docMk/>
          <pc:sldMk cId="4021554517" sldId="361"/>
        </pc:sldMkLst>
      </pc:sldChg>
      <pc:sldChg chg="addSp delSp modSp mod modNotesTx">
        <pc:chgData name="Michaela Gensheimer" userId="5b57f47e-18be-4ba9-b98b-4059e3bedbb1" providerId="ADAL" clId="{B405E03F-EF5B-4FA7-B812-180682E17DA9}" dt="2022-11-03T11:30:58.728" v="4147" actId="1076"/>
        <pc:sldMkLst>
          <pc:docMk/>
          <pc:sldMk cId="3179621068" sldId="362"/>
        </pc:sldMkLst>
        <pc:spChg chg="mod">
          <ac:chgData name="Michaela Gensheimer" userId="5b57f47e-18be-4ba9-b98b-4059e3bedbb1" providerId="ADAL" clId="{B405E03F-EF5B-4FA7-B812-180682E17DA9}" dt="2022-11-03T11:28:58.129" v="4142" actId="1076"/>
          <ac:spMkLst>
            <pc:docMk/>
            <pc:sldMk cId="3179621068" sldId="362"/>
            <ac:spMk id="2" creationId="{3ABB3662-C968-D0D2-2DF1-748FD5D21A6C}"/>
          </ac:spMkLst>
        </pc:spChg>
        <pc:spChg chg="mod">
          <ac:chgData name="Michaela Gensheimer" userId="5b57f47e-18be-4ba9-b98b-4059e3bedbb1" providerId="ADAL" clId="{B405E03F-EF5B-4FA7-B812-180682E17DA9}" dt="2022-11-03T11:29:55.299" v="4144" actId="115"/>
          <ac:spMkLst>
            <pc:docMk/>
            <pc:sldMk cId="3179621068" sldId="362"/>
            <ac:spMk id="6" creationId="{91ED97FF-CE79-142C-56BB-CC31BB313682}"/>
          </ac:spMkLst>
        </pc:spChg>
        <pc:spChg chg="add mod">
          <ac:chgData name="Michaela Gensheimer" userId="5b57f47e-18be-4ba9-b98b-4059e3bedbb1" providerId="ADAL" clId="{B405E03F-EF5B-4FA7-B812-180682E17DA9}" dt="2022-11-03T11:28:54.328" v="4141" actId="1076"/>
          <ac:spMkLst>
            <pc:docMk/>
            <pc:sldMk cId="3179621068" sldId="362"/>
            <ac:spMk id="9" creationId="{C812D4CA-ABC2-A0D7-AD2D-17EF01A3D61A}"/>
          </ac:spMkLst>
        </pc:spChg>
        <pc:spChg chg="add del mod">
          <ac:chgData name="Michaela Gensheimer" userId="5b57f47e-18be-4ba9-b98b-4059e3bedbb1" providerId="ADAL" clId="{B405E03F-EF5B-4FA7-B812-180682E17DA9}" dt="2022-11-03T11:22:10.124" v="4114" actId="478"/>
          <ac:spMkLst>
            <pc:docMk/>
            <pc:sldMk cId="3179621068" sldId="362"/>
            <ac:spMk id="11" creationId="{A942B284-B405-1B5B-BE41-39543A785FF7}"/>
          </ac:spMkLst>
        </pc:spChg>
        <pc:spChg chg="add mod">
          <ac:chgData name="Michaela Gensheimer" userId="5b57f47e-18be-4ba9-b98b-4059e3bedbb1" providerId="ADAL" clId="{B405E03F-EF5B-4FA7-B812-180682E17DA9}" dt="2022-11-03T11:30:52.502" v="4146" actId="255"/>
          <ac:spMkLst>
            <pc:docMk/>
            <pc:sldMk cId="3179621068" sldId="362"/>
            <ac:spMk id="13" creationId="{DC861D72-40FF-6D5B-4A3C-FC5B1E7D7EDC}"/>
          </ac:spMkLst>
        </pc:spChg>
        <pc:picChg chg="del">
          <ac:chgData name="Michaela Gensheimer" userId="5b57f47e-18be-4ba9-b98b-4059e3bedbb1" providerId="ADAL" clId="{B405E03F-EF5B-4FA7-B812-180682E17DA9}" dt="2022-11-03T11:08:15.327" v="4039" actId="478"/>
          <ac:picMkLst>
            <pc:docMk/>
            <pc:sldMk cId="3179621068" sldId="362"/>
            <ac:picMk id="7" creationId="{4FC29436-C7EA-09D0-EF5E-57785530F8AE}"/>
          </ac:picMkLst>
        </pc:picChg>
        <pc:picChg chg="add del mod">
          <ac:chgData name="Michaela Gensheimer" userId="5b57f47e-18be-4ba9-b98b-4059e3bedbb1" providerId="ADAL" clId="{B405E03F-EF5B-4FA7-B812-180682E17DA9}" dt="2022-11-03T11:22:03.964" v="4113" actId="478"/>
          <ac:picMkLst>
            <pc:docMk/>
            <pc:sldMk cId="3179621068" sldId="362"/>
            <ac:picMk id="8" creationId="{2F8375E1-9921-75AA-050F-EF7A0ACA3F26}"/>
          </ac:picMkLst>
        </pc:picChg>
        <pc:picChg chg="add mod">
          <ac:chgData name="Michaela Gensheimer" userId="5b57f47e-18be-4ba9-b98b-4059e3bedbb1" providerId="ADAL" clId="{B405E03F-EF5B-4FA7-B812-180682E17DA9}" dt="2022-11-03T11:30:58.728" v="4147" actId="1076"/>
          <ac:picMkLst>
            <pc:docMk/>
            <pc:sldMk cId="3179621068" sldId="362"/>
            <ac:picMk id="14" creationId="{9AD2074C-C418-58AF-BE5A-097E89E5A4AB}"/>
          </ac:picMkLst>
        </pc:picChg>
      </pc:sldChg>
      <pc:sldChg chg="modSp mod ord modNotesTx">
        <pc:chgData name="Michaela Gensheimer" userId="5b57f47e-18be-4ba9-b98b-4059e3bedbb1" providerId="ADAL" clId="{B405E03F-EF5B-4FA7-B812-180682E17DA9}" dt="2022-11-03T12:40:47.068" v="6790" actId="6549"/>
        <pc:sldMkLst>
          <pc:docMk/>
          <pc:sldMk cId="2833824581" sldId="363"/>
        </pc:sldMkLst>
        <pc:spChg chg="mod">
          <ac:chgData name="Michaela Gensheimer" userId="5b57f47e-18be-4ba9-b98b-4059e3bedbb1" providerId="ADAL" clId="{B405E03F-EF5B-4FA7-B812-180682E17DA9}" dt="2022-11-03T11:28:18.353" v="4137" actId="1076"/>
          <ac:spMkLst>
            <pc:docMk/>
            <pc:sldMk cId="2833824581" sldId="363"/>
            <ac:spMk id="2" creationId="{3ABB3662-C968-D0D2-2DF1-748FD5D21A6C}"/>
          </ac:spMkLst>
        </pc:spChg>
        <pc:spChg chg="mod">
          <ac:chgData name="Michaela Gensheimer" userId="5b57f47e-18be-4ba9-b98b-4059e3bedbb1" providerId="ADAL" clId="{B405E03F-EF5B-4FA7-B812-180682E17DA9}" dt="2022-11-03T11:30:02.963" v="4145" actId="115"/>
          <ac:spMkLst>
            <pc:docMk/>
            <pc:sldMk cId="2833824581" sldId="363"/>
            <ac:spMk id="6" creationId="{91ED97FF-CE79-142C-56BB-CC31BB313682}"/>
          </ac:spMkLst>
        </pc:spChg>
        <pc:picChg chg="mod">
          <ac:chgData name="Michaela Gensheimer" userId="5b57f47e-18be-4ba9-b98b-4059e3bedbb1" providerId="ADAL" clId="{B405E03F-EF5B-4FA7-B812-180682E17DA9}" dt="2022-11-03T11:31:09.385" v="4148" actId="1076"/>
          <ac:picMkLst>
            <pc:docMk/>
            <pc:sldMk cId="2833824581" sldId="363"/>
            <ac:picMk id="8" creationId="{2F8375E1-9921-75AA-050F-EF7A0ACA3F26}"/>
          </ac:picMkLst>
        </pc:picChg>
      </pc:sldChg>
      <pc:sldChg chg="modNotesTx">
        <pc:chgData name="Michaela Gensheimer" userId="5b57f47e-18be-4ba9-b98b-4059e3bedbb1" providerId="ADAL" clId="{B405E03F-EF5B-4FA7-B812-180682E17DA9}" dt="2022-11-07T09:19:35.507" v="6792" actId="6549"/>
        <pc:sldMkLst>
          <pc:docMk/>
          <pc:sldMk cId="1695075758" sldId="3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EBD3E-AF77-479F-ACF8-60D24D186A5F}" type="datetimeFigureOut">
              <a:rPr lang="da-DK" smtClean="0"/>
              <a:pPr/>
              <a:t>29-11-2022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E058F-3D64-452B-AED7-B561252B186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800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052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52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325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478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221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4940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202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691999"/>
            <a:ext cx="7380000" cy="2376000"/>
          </a:xfrm>
          <a:noFill/>
        </p:spPr>
        <p:txBody>
          <a:bodyPr lIns="0" tIns="0" rIns="360000" bIns="72000" anchor="b" anchorCtr="0">
            <a:noAutofit/>
          </a:bodyPr>
          <a:lstStyle>
            <a:lvl1pPr algn="l">
              <a:defRPr sz="3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F94B69-B171-416D-9F2A-D0FA8E8DE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140000"/>
            <a:ext cx="7380000" cy="1260000"/>
          </a:xfrm>
          <a:noFill/>
        </p:spPr>
        <p:txBody>
          <a:bodyPr lIns="0" tIns="180000" rIns="0" bIns="180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C53E3D-0F77-450A-966E-0EEFEBC7FD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998" y="5346000"/>
            <a:ext cx="7380001" cy="1080000"/>
          </a:xfrm>
          <a:noFill/>
        </p:spPr>
        <p:txBody>
          <a:bodyPr lIns="0" tIns="180000" rIns="0" bIns="360000" anchor="t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18483-A69C-B5ED-B5BF-1BE6E2B79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9" y="352151"/>
            <a:ext cx="4576680" cy="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 dirty="0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00000" y="6480000"/>
            <a:ext cx="1800000" cy="180000"/>
          </a:xfrm>
        </p:spPr>
        <p:txBody>
          <a:bodyPr/>
          <a:lstStyle/>
          <a:p>
            <a:fld id="{F11BA858-80AA-4B34-B27B-B535B6FD4805}" type="datetime1">
              <a:rPr lang="en-US" smtClean="0"/>
              <a:pPr/>
              <a:t>11/29/2022</a:t>
            </a:fld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10"/>
            <a:ext cx="3420000" cy="414080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3D1C4563-C02F-4994-88BF-5E79DAEBD3C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20001" y="1979613"/>
            <a:ext cx="5580000" cy="41402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FFF693F2-8849-F6AC-B60D-0E1404B4DA79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  <a:endParaRPr lang="da-DK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414000"/>
            <a:ext cx="9720001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 dirty="0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11/29/2022</a:t>
            </a:fld>
            <a:endParaRPr lang="da-DK" dirty="0"/>
          </a:p>
        </p:txBody>
      </p:sp>
      <p:sp>
        <p:nvSpPr>
          <p:cNvPr id="8" name="Pladsholder til SmartArt 7">
            <a:extLst>
              <a:ext uri="{FF2B5EF4-FFF2-40B4-BE49-F238E27FC236}">
                <a16:creationId xmlns:a16="http://schemas.microsoft.com/office/drawing/2014/main" id="{9B3FC587-2EF2-4A03-971E-2B639D59503E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1079500" y="1980000"/>
            <a:ext cx="9720263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da-DK" dirty="0"/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32109242-4088-D135-4E33-BB2CC16FCB1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  <a:endParaRPr lang="da-DK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5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 dirty="0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11/29/2022</a:t>
            </a:fld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0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D5335718-3FE3-453A-8AF3-F1D7EA742D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00" y="1979009"/>
            <a:ext cx="4500000" cy="4140000"/>
          </a:xfrm>
          <a:solidFill>
            <a:srgbClr val="9FAEE5">
              <a:alpha val="30000"/>
            </a:srgbClr>
          </a:solidFill>
        </p:spPr>
        <p:txBody>
          <a:bodyPr lIns="252000" tIns="252000" rIns="252000" bIns="252000">
            <a:normAutofit/>
          </a:bodyPr>
          <a:lstStyle>
            <a:lvl1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36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2pPr>
            <a:lvl3pPr marL="5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3pPr>
            <a:lvl4pPr marL="72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90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 marL="1260000"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 marL="14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8pPr>
            <a:lvl9pPr marL="1620000" indent="-180000">
              <a:buClr>
                <a:schemeClr val="tx2"/>
              </a:buClr>
              <a:buFont typeface="Wingdings" panose="05000000000000000000" pitchFamily="2" charset="2"/>
              <a:buChar char="§"/>
              <a:defRPr u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2" name="Pladsholder til sidefod 2">
            <a:extLst>
              <a:ext uri="{FF2B5EF4-FFF2-40B4-BE49-F238E27FC236}">
                <a16:creationId xmlns:a16="http://schemas.microsoft.com/office/drawing/2014/main" id="{81187CFF-2859-E4D4-058B-672188EBAC93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  <a:endParaRPr lang="da-DK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9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DARK colour background">
    <p:bg>
      <p:bgPr>
        <a:solidFill>
          <a:srgbClr val="9F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1BA858-80AA-4B34-B27B-B535B6FD4805}" type="datetime1">
              <a:rPr lang="en-US" smtClean="0"/>
              <a:pPr/>
              <a:t>11/29/2022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4800" b="1">
                <a:solidFill>
                  <a:schemeClr val="accent1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E0FCE05D-F9BE-42FE-98B1-A6A9054295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9499" y="360000"/>
            <a:ext cx="1260000" cy="126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0D8E2F5C-4F03-1A5B-7EAD-229FD76B28CB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  <a:endParaRPr lang="da-DK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53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LIGH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 dirty="0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11/29/2022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4800" b="1">
                <a:solidFill>
                  <a:schemeClr val="accent2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E0FCE05D-F9BE-42FE-98B1-A6A9054295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9499" y="360000"/>
            <a:ext cx="1260000" cy="12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icon</a:t>
            </a:r>
            <a:endParaRPr lang="da-DK" dirty="0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4AC67D22-E74F-93C1-8375-02359868DABB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  <a:endParaRPr lang="da-DK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1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12E354A1-E814-4CE3-B772-134096C536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6CF52A7-6F2F-4BEE-B885-7246B0A3C4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PowerPoint template 16:9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332D0D-DDAB-4CCA-A24D-ACBC4D94D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FCB0D0-ED65-43CE-99DB-B5202260ED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9D7D815-E001-4683-8B18-3683B19E45D8}" type="datetime1">
              <a:rPr lang="en-US" smtClean="0"/>
              <a:pPr/>
              <a:t>11/29/2022</a:t>
            </a:fld>
            <a:endParaRPr lang="da-DK" dirty="0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8E7B775D-7ABE-846F-0461-FEB74AE28671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  <a:endParaRPr lang="da-DK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1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9" y="3434400"/>
            <a:ext cx="10080000" cy="720000"/>
          </a:xfrm>
          <a:noFill/>
        </p:spPr>
        <p:txBody>
          <a:bodyPr lIns="0" tIns="0" rIns="360000" bIns="360000" anchor="t" anchorCtr="0">
            <a:no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645B696-1BA4-4F6C-B4A8-FBFF6560E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4140000"/>
            <a:ext cx="7357441" cy="1502805"/>
          </a:xfrm>
        </p:spPr>
        <p:txBody>
          <a:bodyPr tIns="1800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270000" indent="0" algn="ctr">
              <a:buNone/>
              <a:defRPr>
                <a:solidFill>
                  <a:schemeClr val="bg1"/>
                </a:solidFill>
              </a:defRPr>
            </a:lvl2pPr>
            <a:lvl3pPr marL="540000" indent="0" algn="ctr">
              <a:buNone/>
              <a:defRPr>
                <a:solidFill>
                  <a:schemeClr val="bg1"/>
                </a:solidFill>
              </a:defRPr>
            </a:lvl3pPr>
            <a:lvl4pPr marL="810000" indent="0" algn="ctr">
              <a:buNone/>
              <a:defRPr>
                <a:solidFill>
                  <a:schemeClr val="bg1"/>
                </a:solidFill>
              </a:defRPr>
            </a:lvl4pPr>
            <a:lvl5pPr marL="10800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D2103AB-83F3-4128-AA8C-14C6E6E917DA}"/>
              </a:ext>
            </a:extLst>
          </p:cNvPr>
          <p:cNvGrpSpPr/>
          <p:nvPr userDrawn="1"/>
        </p:nvGrpSpPr>
        <p:grpSpPr>
          <a:xfrm>
            <a:off x="90720000" y="314252"/>
            <a:ext cx="2371532" cy="1180824"/>
            <a:chOff x="547287" y="314252"/>
            <a:chExt cx="2371532" cy="1180824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DF9E73F9-F0F5-4612-AE3E-C396AD88E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87" y="995218"/>
              <a:ext cx="2371532" cy="258650"/>
            </a:xfrm>
            <a:prstGeom prst="rect">
              <a:avLst/>
            </a:prstGeom>
          </p:spPr>
        </p:pic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82107DE4-04FE-420D-A32F-B676F05E2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1279076"/>
              <a:ext cx="1456630" cy="216000"/>
            </a:xfrm>
            <a:prstGeom prst="rect">
              <a:avLst/>
            </a:prstGeom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83F8E6BE-7234-45A0-96F9-4666685C7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30" y="314252"/>
              <a:ext cx="2001600" cy="6549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AA69124-A8E6-1C36-C142-5F7B00DC47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9" y="352151"/>
            <a:ext cx="4576680" cy="564834"/>
          </a:xfrm>
          <a:prstGeom prst="rect">
            <a:avLst/>
          </a:prstGeom>
        </p:spPr>
      </p:pic>
      <p:pic>
        <p:nvPicPr>
          <p:cNvPr id="13" name="Billede 16">
            <a:extLst>
              <a:ext uri="{FF2B5EF4-FFF2-40B4-BE49-F238E27FC236}">
                <a16:creationId xmlns:a16="http://schemas.microsoft.com/office/drawing/2014/main" id="{DB3BAB4C-1F4A-2BC5-4E9D-222054C48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4" t="-12257"/>
          <a:stretch/>
        </p:blipFill>
        <p:spPr>
          <a:xfrm>
            <a:off x="1859615" y="1188720"/>
            <a:ext cx="847702" cy="242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58809E-475B-599C-7745-E6B93D69626D}"/>
              </a:ext>
            </a:extLst>
          </p:cNvPr>
          <p:cNvSpPr txBox="1"/>
          <p:nvPr userDrawn="1"/>
        </p:nvSpPr>
        <p:spPr>
          <a:xfrm>
            <a:off x="1079999" y="1221974"/>
            <a:ext cx="768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HR"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espon.eu</a:t>
            </a:r>
          </a:p>
        </p:txBody>
      </p:sp>
    </p:spTree>
    <p:extLst>
      <p:ext uri="{BB962C8B-B14F-4D97-AF65-F5344CB8AC3E}">
        <p14:creationId xmlns:p14="http://schemas.microsoft.com/office/powerpoint/2010/main" val="383707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9" y="3434400"/>
            <a:ext cx="10080000" cy="720000"/>
          </a:xfrm>
          <a:noFill/>
        </p:spPr>
        <p:txBody>
          <a:bodyPr lIns="0" tIns="0" rIns="360000" bIns="360000" anchor="t" anchorCtr="0">
            <a:noAutofit/>
          </a:bodyPr>
          <a:lstStyle>
            <a:lvl1pPr algn="l"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645B696-1BA4-4F6C-B4A8-FBFF6560E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4140000"/>
            <a:ext cx="7357441" cy="1502805"/>
          </a:xfrm>
        </p:spPr>
        <p:txBody>
          <a:bodyPr tIns="1800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270000" indent="0" algn="ctr">
              <a:buNone/>
              <a:defRPr>
                <a:solidFill>
                  <a:schemeClr val="bg1"/>
                </a:solidFill>
              </a:defRPr>
            </a:lvl2pPr>
            <a:lvl3pPr marL="540000" indent="0" algn="ctr">
              <a:buNone/>
              <a:defRPr>
                <a:solidFill>
                  <a:schemeClr val="bg1"/>
                </a:solidFill>
              </a:defRPr>
            </a:lvl3pPr>
            <a:lvl4pPr marL="810000" indent="0" algn="ctr">
              <a:buNone/>
              <a:defRPr>
                <a:solidFill>
                  <a:schemeClr val="bg1"/>
                </a:solidFill>
              </a:defRPr>
            </a:lvl4pPr>
            <a:lvl5pPr marL="10800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D2103AB-83F3-4128-AA8C-14C6E6E917DA}"/>
              </a:ext>
            </a:extLst>
          </p:cNvPr>
          <p:cNvGrpSpPr/>
          <p:nvPr userDrawn="1"/>
        </p:nvGrpSpPr>
        <p:grpSpPr>
          <a:xfrm>
            <a:off x="90720000" y="314252"/>
            <a:ext cx="2371532" cy="1180824"/>
            <a:chOff x="547287" y="314252"/>
            <a:chExt cx="2371532" cy="1180824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DF9E73F9-F0F5-4612-AE3E-C396AD88E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87" y="995218"/>
              <a:ext cx="2371532" cy="258650"/>
            </a:xfrm>
            <a:prstGeom prst="rect">
              <a:avLst/>
            </a:prstGeom>
          </p:spPr>
        </p:pic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82107DE4-04FE-420D-A32F-B676F05E2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1279076"/>
              <a:ext cx="1456630" cy="216000"/>
            </a:xfrm>
            <a:prstGeom prst="rect">
              <a:avLst/>
            </a:prstGeom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83F8E6BE-7234-45A0-96F9-4666685C7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30" y="314252"/>
              <a:ext cx="2001600" cy="65490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A138707-7DB7-EE5D-79A3-C144A7450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8" y="352151"/>
            <a:ext cx="4576680" cy="564834"/>
          </a:xfrm>
          <a:prstGeom prst="rect">
            <a:avLst/>
          </a:prstGeom>
        </p:spPr>
      </p:pic>
      <p:pic>
        <p:nvPicPr>
          <p:cNvPr id="16" name="Picture 3" descr="D:\Users\iotzov\Desktop\PPT template\social media-01.png">
            <a:extLst>
              <a:ext uri="{FF2B5EF4-FFF2-40B4-BE49-F238E27FC236}">
                <a16:creationId xmlns:a16="http://schemas.microsoft.com/office/drawing/2014/main" id="{C9890C94-0584-3A95-68C6-1FE6636E52C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print"/>
          <a:srcRect l="40760"/>
          <a:stretch/>
        </p:blipFill>
        <p:spPr bwMode="auto">
          <a:xfrm>
            <a:off x="1804750" y="1030863"/>
            <a:ext cx="986146" cy="542209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D55832-238C-5928-890C-3754A9CD424E}"/>
              </a:ext>
            </a:extLst>
          </p:cNvPr>
          <p:cNvSpPr txBox="1"/>
          <p:nvPr userDrawn="1"/>
        </p:nvSpPr>
        <p:spPr>
          <a:xfrm>
            <a:off x="1079998" y="1229177"/>
            <a:ext cx="768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HR" sz="1200" b="1">
                <a:solidFill>
                  <a:srgbClr val="164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espon.eu</a:t>
            </a:r>
          </a:p>
        </p:txBody>
      </p:sp>
    </p:spTree>
    <p:extLst>
      <p:ext uri="{BB962C8B-B14F-4D97-AF65-F5344CB8AC3E}">
        <p14:creationId xmlns:p14="http://schemas.microsoft.com/office/powerpoint/2010/main" val="415488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24E5B5A-9DF4-26F1-3BF6-1E5AAAB7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691999"/>
            <a:ext cx="7380000" cy="2376000"/>
          </a:xfrm>
          <a:noFill/>
        </p:spPr>
        <p:txBody>
          <a:bodyPr lIns="0" tIns="0" rIns="360000" bIns="72000" anchor="b" anchorCtr="0">
            <a:noAutofit/>
          </a:bodyPr>
          <a:lstStyle>
            <a:lvl1pPr algn="l">
              <a:defRPr sz="38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E334F4EE-F3E0-4A90-AB8F-63B96C108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140000"/>
            <a:ext cx="7380000" cy="1260000"/>
          </a:xfrm>
          <a:noFill/>
        </p:spPr>
        <p:txBody>
          <a:bodyPr lIns="0" tIns="180000" rIns="0" bIns="180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43933C9-D548-AC1A-46F1-E0BCAF3BC1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998" y="5346000"/>
            <a:ext cx="7380001" cy="1080000"/>
          </a:xfrm>
          <a:noFill/>
        </p:spPr>
        <p:txBody>
          <a:bodyPr lIns="0" tIns="180000" rIns="0" bIns="360000" anchor="t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E044D6-F384-E086-F01C-5F5D7E6FC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8" y="352151"/>
            <a:ext cx="4576680" cy="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9F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9720000" cy="1314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PowerPoint template 16:9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E12643-2F99-413E-B7E3-778448665D38}" type="datetime1">
              <a:rPr lang="en-US" smtClean="0"/>
              <a:pPr/>
              <a:t>11/29/2022</a:t>
            </a:fld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979999"/>
            <a:ext cx="9720000" cy="4140000"/>
          </a:xfrm>
        </p:spPr>
        <p:txBody>
          <a:bodyPr/>
          <a:lstStyle>
            <a:lvl1pPr marL="0" indent="-612000">
              <a:buNone/>
              <a:defRPr sz="18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DA6CF6FB-A111-EC28-7343-16F93D62D292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  <a:endParaRPr lang="da-DK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D070636F-56ED-4AC0-86B8-CF2028A464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60000" y="0"/>
            <a:ext cx="3732000" cy="6858000"/>
          </a:xfrm>
          <a:solidFill>
            <a:schemeClr val="bg1"/>
          </a:solidFill>
        </p:spPr>
        <p:txBody>
          <a:bodyPr lIns="360000" tIns="360000" rIns="360000" bIns="360000" anchor="t" anchorCtr="0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440800"/>
            <a:ext cx="7380000" cy="3240000"/>
          </a:xfrm>
          <a:noFill/>
        </p:spPr>
        <p:txBody>
          <a:bodyPr lIns="0" tIns="0" rIns="360000" bIns="0" anchor="t" anchorCtr="0">
            <a:no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4DE7F6-F8D1-4683-91F4-F5B1DFAB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0000" y="6480000"/>
            <a:ext cx="1800000" cy="180000"/>
          </a:xfrm>
          <a:prstGeom prst="rect">
            <a:avLst/>
          </a:prstGeom>
        </p:spPr>
        <p:txBody>
          <a:bodyPr/>
          <a:lstStyle/>
          <a:p>
            <a:fld id="{930B1B23-4667-42DB-80B6-3FE19686C639}" type="datetime1">
              <a:rPr lang="en-US" smtClean="0"/>
              <a:pPr/>
              <a:t>11/29/2022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E83EC3-9FFE-4122-B232-DC5B2B02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6000" y="6480000"/>
            <a:ext cx="54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PowerPoint template 16:9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C82042-8DB4-4B97-A415-FA2797A6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CD1CD501-D0E0-444F-9190-F8E84B4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617866"/>
            <a:ext cx="1440000" cy="1440000"/>
          </a:xfrm>
          <a:prstGeom prst="ellipse">
            <a:avLst/>
          </a:prstGeom>
          <a:solidFill>
            <a:srgbClr val="9FAEE5"/>
          </a:solidFill>
        </p:spPr>
        <p:txBody>
          <a:bodyPr lIns="0" tIns="36000" rIns="0" bIns="72000" anchor="ctr" anchorCtr="0">
            <a:noAutofit/>
          </a:bodyPr>
          <a:lstStyle>
            <a:lvl1pPr marL="0" indent="0" algn="ctr">
              <a:buNone/>
              <a:defRPr sz="7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10" name="Pladsholder til sidefod 2">
            <a:extLst>
              <a:ext uri="{FF2B5EF4-FFF2-40B4-BE49-F238E27FC236}">
                <a16:creationId xmlns:a16="http://schemas.microsoft.com/office/drawing/2014/main" id="{F89136D1-8AF1-22EC-EC28-DF24B4B0325F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bg1"/>
                </a:solidFill>
              </a:rPr>
              <a:t>ESPON</a:t>
            </a:r>
            <a:r>
              <a:rPr lang="da-DK">
                <a:solidFill>
                  <a:schemeClr val="accent1"/>
                </a:solidFill>
              </a:rPr>
              <a:t> </a:t>
            </a:r>
            <a:r>
              <a:rPr lang="da-DK">
                <a:solidFill>
                  <a:schemeClr val="accent2"/>
                </a:solidFill>
              </a:rPr>
              <a:t>//</a:t>
            </a:r>
            <a:endParaRPr lang="da-DK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5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 dirty="0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11/29/2022</a:t>
            </a:fld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979999"/>
            <a:ext cx="9719763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95190767-D42F-4BE3-793E-9EB5ACBF4B5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  <a:endParaRPr lang="da-DK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7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 with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68000"/>
            <a:ext cx="9720000" cy="1206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 dirty="0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11/29/2022</a:t>
            </a:fld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1979999"/>
            <a:ext cx="9719763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1750361-F9BE-4CEB-B2EF-BC216C3CC2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0"/>
            <a:ext cx="9719762" cy="468000"/>
          </a:xfrm>
        </p:spPr>
        <p:txBody>
          <a:bodyPr bIns="0" anchor="b" anchorCtr="0"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600AD673-C7FF-2C57-B096-ABF99A5AE5A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  <a:endParaRPr lang="da-DK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2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 dirty="0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11/29/2022</a:t>
            </a:fld>
            <a:endParaRPr lang="da-DK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504B60A-076D-4745-A2B5-2B65295F99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98000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dsholder til indhold 7">
            <a:extLst>
              <a:ext uri="{FF2B5EF4-FFF2-40B4-BE49-F238E27FC236}">
                <a16:creationId xmlns:a16="http://schemas.microsoft.com/office/drawing/2014/main" id="{E005E74C-7F6C-4582-9026-FF53749B50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00000" y="198000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135A81FC-5F03-0730-38B5-22C4319CEA40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  <a:endParaRPr lang="da-DK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8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 dirty="0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11/29/2022</a:t>
            </a:fld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0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81D9F8B-2A9C-456B-A9C9-4C61C57496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0000" y="1979613"/>
            <a:ext cx="4500000" cy="414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8C58DBEF-42A8-61D4-3A48-EA36284412F5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  <a:endParaRPr lang="da-DK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2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60000"/>
            <a:ext cx="4500000" cy="1314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2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/>
          <a:lstStyle/>
          <a:p>
            <a:r>
              <a:rPr lang="da-DK" dirty="0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11/29/2022</a:t>
            </a:fld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97900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81D9F8B-2A9C-456B-A9C9-4C61C57496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0000" y="0"/>
            <a:ext cx="58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FB1AA748-B1F5-C387-F068-AA3373060495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  <a:endParaRPr lang="da-DK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164D8C-CB59-4934-871B-9F66CC2C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2E75FC-CE4D-4566-BF4B-11E94AEEF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972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B0B4A3-850C-437A-BA5C-B5C16D09C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a-DK"/>
              <a:t>PowerPoint template 16:9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927D54-696A-40B4-820B-658BE4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" y="6480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18834146-4217-4D85-A795-60426981F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0" y="648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9D7D815-E001-4683-8B18-3683B19E45D8}" type="datetime1">
              <a:rPr lang="en-US" smtClean="0"/>
              <a:pPr/>
              <a:t>11/29/2022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721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59" r:id="rId3"/>
    <p:sldLayoutId id="2147483649" r:id="rId4"/>
    <p:sldLayoutId id="2147483650" r:id="rId5"/>
    <p:sldLayoutId id="2147483660" r:id="rId6"/>
    <p:sldLayoutId id="2147483652" r:id="rId7"/>
    <p:sldLayoutId id="2147483653" r:id="rId8"/>
    <p:sldLayoutId id="2147483655" r:id="rId9"/>
    <p:sldLayoutId id="2147483654" r:id="rId10"/>
    <p:sldLayoutId id="2147483657" r:id="rId11"/>
    <p:sldLayoutId id="2147483663" r:id="rId12"/>
    <p:sldLayoutId id="2147483662" r:id="rId13"/>
    <p:sldLayoutId id="2147483661" r:id="rId14"/>
    <p:sldLayoutId id="2147483658" r:id="rId15"/>
    <p:sldLayoutId id="2147483656" r:id="rId16"/>
    <p:sldLayoutId id="2147483665" r:id="rId17"/>
  </p:sldLayoutIdLst>
  <p:hf hdr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pon.eu/green-infrastructure-urban-area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espon.eu/working-paper-territorial-potentials-green-infrastru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0663-A6AA-719F-4BD3-2CF0F52EA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9" y="1691999"/>
            <a:ext cx="9280325" cy="2376000"/>
          </a:xfrm>
        </p:spPr>
        <p:txBody>
          <a:bodyPr/>
          <a:lstStyle/>
          <a:p>
            <a:r>
              <a:rPr lang="en-US" dirty="0"/>
              <a:t>ESPON GRETA – “</a:t>
            </a:r>
            <a:r>
              <a:rPr lang="en-US" dirty="0" err="1"/>
              <a:t>GReen</a:t>
            </a:r>
            <a:r>
              <a:rPr lang="en-US" dirty="0"/>
              <a:t> infrastructure: Enhancing biodiversity and </a:t>
            </a:r>
            <a:r>
              <a:rPr lang="en-US" dirty="0" err="1"/>
              <a:t>ecosysTem</a:t>
            </a:r>
            <a:r>
              <a:rPr lang="en-US" dirty="0"/>
              <a:t> services for </a:t>
            </a:r>
            <a:r>
              <a:rPr lang="en-US" dirty="0" err="1"/>
              <a:t>territoriAl</a:t>
            </a:r>
            <a:r>
              <a:rPr lang="en-US" dirty="0"/>
              <a:t> development”   </a:t>
            </a:r>
            <a:endParaRPr lang="en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B9A28-257F-C982-DF11-4E604CAF2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140000"/>
            <a:ext cx="8814498" cy="1260000"/>
          </a:xfrm>
        </p:spPr>
        <p:txBody>
          <a:bodyPr/>
          <a:lstStyle/>
          <a:p>
            <a:r>
              <a:rPr lang="en-US" dirty="0"/>
              <a:t>ECP Luxembourg annual conference “Territorial dimension of the protection of biodiversity and nature”, 8 November 2022</a:t>
            </a:r>
            <a:endParaRPr lang="en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66568-76BD-1BAB-0A06-3157E6A1F3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Michaela Gensheimer, ESPON EGTC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38229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3662-C968-D0D2-2DF1-748FD5D2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72" y="1178052"/>
            <a:ext cx="9720000" cy="1260000"/>
          </a:xfrm>
        </p:spPr>
        <p:txBody>
          <a:bodyPr/>
          <a:lstStyle/>
          <a:p>
            <a:r>
              <a:rPr lang="en-US" sz="3200" b="1" dirty="0"/>
              <a:t>Supporting factors </a:t>
            </a:r>
            <a:r>
              <a:rPr lang="en-US" sz="3200" dirty="0"/>
              <a:t>for GI development and investment in ES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HR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3C502-A312-BC43-E8D7-96083A0A0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ECP Luxembourg annual conference - GRETA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7A8F9-3B3B-D629-17A7-11692A37F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2C550-FABD-B2E2-5CD2-BC9D146B39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8 November 2022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D97FF-CE79-142C-56BB-CC31BB313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2000" y="1616411"/>
            <a:ext cx="4930218" cy="442523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Potential instruments for </a:t>
            </a:r>
            <a:r>
              <a:rPr lang="en-GB" sz="1600" b="1" u="sng" dirty="0"/>
              <a:t>direct</a:t>
            </a:r>
            <a:r>
              <a:rPr lang="en-GB" sz="1600" b="1" dirty="0"/>
              <a:t> </a:t>
            </a:r>
            <a:r>
              <a:rPr lang="en-GB" sz="1600" b="1" u="sng" dirty="0"/>
              <a:t>GI implementation</a:t>
            </a:r>
            <a:r>
              <a:rPr lang="en-GB" sz="1600" b="1" dirty="0"/>
              <a:t>/management by municipalities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Innovative use of public budgets</a:t>
            </a:r>
            <a:r>
              <a:rPr lang="en-GB" sz="1600" dirty="0"/>
              <a:t>, e.g. pooling funding from different departments or using previously untapped sources (e.g. public health budget).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Grant funding and donations</a:t>
            </a:r>
            <a:r>
              <a:rPr lang="en-GB" sz="1600" dirty="0"/>
              <a:t>, incl. EU funding, grants from regional and national public bodies, philanthropic contributions, crowdfunding.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Instruments generating revenue</a:t>
            </a:r>
            <a:r>
              <a:rPr lang="en-GB" sz="1600" dirty="0"/>
              <a:t>, such as revenues from land sales or leases; taxes; user fees; sale of development rights and leases.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‘Green finance’ </a:t>
            </a:r>
            <a:r>
              <a:rPr lang="en-GB" sz="1600" dirty="0"/>
              <a:t>(or debt-based instruments), e.g. loans from public or private financial institutions; green bonds.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image22.jpeg">
            <a:extLst>
              <a:ext uri="{FF2B5EF4-FFF2-40B4-BE49-F238E27FC236}">
                <a16:creationId xmlns:a16="http://schemas.microsoft.com/office/drawing/2014/main" id="{2F8375E1-9921-75AA-050F-EF7A0ACA3F2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1275" y="1472501"/>
            <a:ext cx="4442453" cy="193110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812D4CA-ABC2-A0D7-AD2D-17EF01A3D61A}"/>
              </a:ext>
            </a:extLst>
          </p:cNvPr>
          <p:cNvSpPr/>
          <p:nvPr/>
        </p:nvSpPr>
        <p:spPr>
          <a:xfrm>
            <a:off x="5713123" y="4324716"/>
            <a:ext cx="765754" cy="62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42B284-B405-1B5B-BE41-39543A785FF7}"/>
              </a:ext>
            </a:extLst>
          </p:cNvPr>
          <p:cNvSpPr txBox="1"/>
          <p:nvPr/>
        </p:nvSpPr>
        <p:spPr>
          <a:xfrm>
            <a:off x="7241275" y="3729470"/>
            <a:ext cx="43725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‘Green areas inner-city agreement’, Bologna (IT)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Businesses calculate their carbon footprint and compensate it voluntarily by donations to municipality for tree planting.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City plants trees and maintains them for three years. </a:t>
            </a:r>
          </a:p>
        </p:txBody>
      </p:sp>
    </p:spTree>
    <p:extLst>
      <p:ext uri="{BB962C8B-B14F-4D97-AF65-F5344CB8AC3E}">
        <p14:creationId xmlns:p14="http://schemas.microsoft.com/office/powerpoint/2010/main" val="283382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3662-C968-D0D2-2DF1-748FD5D2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174869"/>
            <a:ext cx="9720000" cy="1260000"/>
          </a:xfrm>
        </p:spPr>
        <p:txBody>
          <a:bodyPr/>
          <a:lstStyle/>
          <a:p>
            <a:r>
              <a:rPr lang="en-US" sz="3200" b="1" dirty="0"/>
              <a:t>Supporting factors </a:t>
            </a:r>
            <a:r>
              <a:rPr lang="en-US" sz="3200" dirty="0"/>
              <a:t>for GI development and investment in ES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HR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3C502-A312-BC43-E8D7-96083A0A0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ECP Luxembourg annual conference - GRETA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7A8F9-3B3B-D629-17A7-11692A37F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2C550-FABD-B2E2-5CD2-BC9D146B39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8 November 2022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D97FF-CE79-142C-56BB-CC31BB313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2000" y="1541938"/>
            <a:ext cx="5841984" cy="442523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Potential instruments for </a:t>
            </a:r>
            <a:r>
              <a:rPr lang="en-GB" sz="1600" b="1" u="sng" dirty="0"/>
              <a:t>indirect GI implementation </a:t>
            </a:r>
            <a:r>
              <a:rPr lang="en-GB" sz="1600" b="1" dirty="0"/>
              <a:t>via encouragement of other actors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Market based instruments</a:t>
            </a:r>
            <a:r>
              <a:rPr lang="en-GB" sz="1600" dirty="0"/>
              <a:t>, e.g. user charges; tax rebates; credit-trading systems; payments for ecosystem services.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‘Business Improvement Districts</a:t>
            </a:r>
            <a:r>
              <a:rPr lang="en-GB" sz="1600" dirty="0"/>
              <a:t>’ to finance and deliver e.g. GI improvements to commercial/industrial environments.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Endowments</a:t>
            </a:r>
            <a:r>
              <a:rPr lang="en-GB" sz="1600" dirty="0"/>
              <a:t>, e.g. through donation of property or money. The interest accrued from the investment of the funds is used to pay for GI maintenance, leaving the original endowment untouched.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Public-Private Partnerships </a:t>
            </a:r>
            <a:r>
              <a:rPr lang="en-GB" sz="1600" dirty="0"/>
              <a:t>for delivery/maintenance of GI.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Community asset transfers</a:t>
            </a:r>
            <a:r>
              <a:rPr lang="en-GB" sz="1600" dirty="0"/>
              <a:t>, i.e. local authorities may transfer management or ownership of public land to community organisations.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812D4CA-ABC2-A0D7-AD2D-17EF01A3D61A}"/>
              </a:ext>
            </a:extLst>
          </p:cNvPr>
          <p:cNvSpPr/>
          <p:nvPr/>
        </p:nvSpPr>
        <p:spPr>
          <a:xfrm>
            <a:off x="6565037" y="2123443"/>
            <a:ext cx="765754" cy="62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861D72-40FF-6D5B-4A3C-FC5B1E7D7EDC}"/>
              </a:ext>
            </a:extLst>
          </p:cNvPr>
          <p:cNvSpPr txBox="1"/>
          <p:nvPr/>
        </p:nvSpPr>
        <p:spPr>
          <a:xfrm>
            <a:off x="7748016" y="1305326"/>
            <a:ext cx="41019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‘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Bratislava Turns Green’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Private households contribute to protecting the city from pluvial flooding, using subsidies from municipality to buy stormwater management systems.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D2074C-C418-58AF-BE5A-097E89E5A4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16" y="2965874"/>
            <a:ext cx="3818363" cy="263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62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CE77-727C-0656-BDD8-AEBC534EB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9" y="3434400"/>
            <a:ext cx="10079999" cy="7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Michaela Gensheimer</a:t>
            </a:r>
            <a:br>
              <a:rPr lang="en-US" sz="1800" dirty="0"/>
            </a:br>
            <a:r>
              <a:rPr lang="en-US" sz="1800" b="0" dirty="0"/>
              <a:t>Senior Project Expert, ESPON EGTC</a:t>
            </a:r>
            <a:endParaRPr lang="en-HR" sz="18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06066-9FF5-777F-3C32-2BEFAE51A4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4140000"/>
            <a:ext cx="10032001" cy="1502805"/>
          </a:xfrm>
        </p:spPr>
        <p:txBody>
          <a:bodyPr/>
          <a:lstStyle/>
          <a:p>
            <a:r>
              <a:rPr lang="en-US" dirty="0"/>
              <a:t>More information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smtClean="0">
                <a:solidFill>
                  <a:schemeClr val="bg1"/>
                </a:solidFill>
              </a:rPr>
              <a:t>www.espon.eu/sites/default/files/attachments/GRETA_Sc_Annexes_Final_Report.pdf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</a:rPr>
              <a:t>Annex IV-A, chapter 20 for Luxembourg factsheet)</a:t>
            </a:r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www.espon.eu/green-infrastructure-urban-areas</a:t>
            </a:r>
            <a:endParaRPr lang="en-US" dirty="0">
              <a:solidFill>
                <a:schemeClr val="bg1"/>
              </a:solidFill>
            </a:endParaRPr>
          </a:p>
          <a:p>
            <a:pPr marL="2000250" indent="-2000250"/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www.espon.eu/working-paper-territorial-potentials-green-infrastructure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000250" indent="-2000250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49662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EBBC24A-9E7C-0065-3FB4-69219A32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2" y="304018"/>
            <a:ext cx="5036714" cy="1314000"/>
          </a:xfrm>
        </p:spPr>
        <p:txBody>
          <a:bodyPr anchor="b">
            <a:normAutofit/>
          </a:bodyPr>
          <a:lstStyle/>
          <a:p>
            <a:r>
              <a:rPr lang="en-US" dirty="0"/>
              <a:t>What can we learn from ESPON GRETA?</a:t>
            </a:r>
            <a:endParaRPr lang="en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DE64A-2B0C-0D85-8D1F-D1D4444094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ECP Luxembourg annual conference - GRETA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18608-7989-18F6-BCB7-AC86D6773D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70FE3-8BC4-C8A8-0D91-6673B1A4E04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00000" y="6480000"/>
            <a:ext cx="1800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8 November 2022</a:t>
            </a:r>
            <a:endParaRPr lang="da-DK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613AF5-7C47-851E-244E-C4F55616DF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261" y="1979009"/>
            <a:ext cx="5400000" cy="414000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Purpose of ESPON GRETA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Territorial patterns of </a:t>
            </a:r>
            <a:r>
              <a:rPr lang="en-US" b="1" dirty="0"/>
              <a:t>access to GI </a:t>
            </a:r>
            <a:r>
              <a:rPr lang="en-US" dirty="0"/>
              <a:t>across European regions and cities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Potential </a:t>
            </a:r>
            <a:r>
              <a:rPr lang="en-US" b="1" dirty="0"/>
              <a:t>effects of GI and ES </a:t>
            </a:r>
            <a:r>
              <a:rPr lang="en-US" dirty="0"/>
              <a:t>on development of regions and cities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Further </a:t>
            </a:r>
            <a:r>
              <a:rPr lang="en-US" b="1" dirty="0"/>
              <a:t>integration of GI in spatial planning </a:t>
            </a:r>
            <a:r>
              <a:rPr lang="en-US" dirty="0"/>
              <a:t>and territorial development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Supporting factors </a:t>
            </a:r>
            <a:r>
              <a:rPr lang="en-US" dirty="0"/>
              <a:t>for GI development and investment in 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36B2A-7B7E-8816-214C-84E552F23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" r="-2" b="20671"/>
          <a:stretch/>
        </p:blipFill>
        <p:spPr>
          <a:xfrm>
            <a:off x="6300000" y="0"/>
            <a:ext cx="5892000" cy="6857990"/>
          </a:xfrm>
          <a:prstGeom prst="rect">
            <a:avLst/>
          </a:prstGeom>
          <a:noFill/>
        </p:spPr>
      </p:pic>
      <p:sp>
        <p:nvSpPr>
          <p:cNvPr id="7" name="Rectángulo 14">
            <a:extLst>
              <a:ext uri="{FF2B5EF4-FFF2-40B4-BE49-F238E27FC236}">
                <a16:creationId xmlns:a16="http://schemas.microsoft.com/office/drawing/2014/main" id="{5D465E7A-BC09-5D6F-25BB-1D4F06CE03B3}"/>
              </a:ext>
            </a:extLst>
          </p:cNvPr>
          <p:cNvSpPr/>
          <p:nvPr/>
        </p:nvSpPr>
        <p:spPr>
          <a:xfrm>
            <a:off x="7104749" y="5764679"/>
            <a:ext cx="715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Wetland </a:t>
            </a:r>
          </a:p>
        </p:txBody>
      </p:sp>
      <p:sp>
        <p:nvSpPr>
          <p:cNvPr id="8" name="Rectángulo 14">
            <a:extLst>
              <a:ext uri="{FF2B5EF4-FFF2-40B4-BE49-F238E27FC236}">
                <a16:creationId xmlns:a16="http://schemas.microsoft.com/office/drawing/2014/main" id="{DF10C914-87B2-9751-B061-B79EA92A4EB2}"/>
              </a:ext>
            </a:extLst>
          </p:cNvPr>
          <p:cNvSpPr/>
          <p:nvPr/>
        </p:nvSpPr>
        <p:spPr>
          <a:xfrm>
            <a:off x="7972766" y="5764678"/>
            <a:ext cx="9316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Green roofs </a:t>
            </a:r>
          </a:p>
        </p:txBody>
      </p:sp>
      <p:sp>
        <p:nvSpPr>
          <p:cNvPr id="9" name="Rectángulo 14">
            <a:extLst>
              <a:ext uri="{FF2B5EF4-FFF2-40B4-BE49-F238E27FC236}">
                <a16:creationId xmlns:a16="http://schemas.microsoft.com/office/drawing/2014/main" id="{CED36A2A-CB9A-194A-ACB0-4ECD92D440C5}"/>
              </a:ext>
            </a:extLst>
          </p:cNvPr>
          <p:cNvSpPr/>
          <p:nvPr/>
        </p:nvSpPr>
        <p:spPr>
          <a:xfrm>
            <a:off x="8917010" y="5764678"/>
            <a:ext cx="9300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Urban trees </a:t>
            </a: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83F33B47-4F6B-D061-C97F-58743C12C14F}"/>
              </a:ext>
            </a:extLst>
          </p:cNvPr>
          <p:cNvSpPr/>
          <p:nvPr/>
        </p:nvSpPr>
        <p:spPr>
          <a:xfrm>
            <a:off x="9930213" y="5764678"/>
            <a:ext cx="93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Hedgerow bordering agricultural field</a:t>
            </a:r>
          </a:p>
        </p:txBody>
      </p:sp>
      <p:sp>
        <p:nvSpPr>
          <p:cNvPr id="11" name="Rectángulo 14">
            <a:extLst>
              <a:ext uri="{FF2B5EF4-FFF2-40B4-BE49-F238E27FC236}">
                <a16:creationId xmlns:a16="http://schemas.microsoft.com/office/drawing/2014/main" id="{DC0DD99F-CC7F-8F94-CC1B-BAFD9AEB14F7}"/>
              </a:ext>
            </a:extLst>
          </p:cNvPr>
          <p:cNvSpPr/>
          <p:nvPr/>
        </p:nvSpPr>
        <p:spPr>
          <a:xfrm>
            <a:off x="10951010" y="5772114"/>
            <a:ext cx="9300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River and riparian vegetation</a:t>
            </a:r>
          </a:p>
        </p:txBody>
      </p:sp>
    </p:spTree>
    <p:extLst>
      <p:ext uri="{BB962C8B-B14F-4D97-AF65-F5344CB8AC3E}">
        <p14:creationId xmlns:p14="http://schemas.microsoft.com/office/powerpoint/2010/main" val="354292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5D59-7F3B-8485-B513-F33D0121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-62054"/>
            <a:ext cx="9720000" cy="1260000"/>
          </a:xfrm>
        </p:spPr>
        <p:txBody>
          <a:bodyPr anchor="b">
            <a:normAutofit/>
          </a:bodyPr>
          <a:lstStyle/>
          <a:p>
            <a:r>
              <a:rPr lang="en-US" sz="3200" dirty="0"/>
              <a:t>ESPON GRETA</a:t>
            </a:r>
            <a:endParaRPr lang="en-HR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B379F-DF42-F3AF-AF84-C6822F2D22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 anchor="ctr">
            <a:normAutofit/>
          </a:bodyPr>
          <a:lstStyle/>
          <a:p>
            <a:r>
              <a:rPr lang="da-DK" dirty="0"/>
              <a:t>ECP Luxembourg annual conference - GRETA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D6A83-2ABE-97C3-70B8-EFCBDBF519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da-DK" smtClean="0"/>
              <a:pPr>
                <a:spcAft>
                  <a:spcPts val="600"/>
                </a:spcAft>
              </a:pPr>
              <a:t>3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1BC51-EAFA-A27F-2FE8-B5491CD454E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00000" y="6480000"/>
            <a:ext cx="1800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8 November 2022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41B0F7-76FC-512B-EE82-1A06D3126C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930" y="1394190"/>
            <a:ext cx="5438445" cy="4693321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ESPON applied research project running from September 2017 – March 2019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Supported by national experts from SI, LV, CZ and European Commission (DG Research &amp; Innovation)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Provides evidence on </a:t>
            </a:r>
            <a:r>
              <a:rPr lang="en-US" sz="2100" b="1" dirty="0"/>
              <a:t>territorial patterns of GI and ES </a:t>
            </a:r>
            <a:r>
              <a:rPr lang="en-US" sz="2100" dirty="0"/>
              <a:t>in different parts of Europe and different types of regions and cities (NUTS 2/3)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3 GRETA </a:t>
            </a:r>
            <a:r>
              <a:rPr lang="en-US" sz="2100" b="1" dirty="0"/>
              <a:t>briefings providing concrete advice </a:t>
            </a:r>
            <a:r>
              <a:rPr lang="en-US" sz="2100" dirty="0"/>
              <a:t>to everyone working with GI in practice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32 </a:t>
            </a:r>
            <a:r>
              <a:rPr lang="en-US" sz="2100" b="1" dirty="0"/>
              <a:t>national policy factsheets </a:t>
            </a:r>
            <a:r>
              <a:rPr lang="en-US" sz="2100" dirty="0"/>
              <a:t>describe policy and planning contexts for GI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12 </a:t>
            </a:r>
            <a:r>
              <a:rPr lang="en-US" sz="2100" b="1" dirty="0"/>
              <a:t>case studies </a:t>
            </a:r>
            <a:r>
              <a:rPr lang="en-US" sz="2100" dirty="0"/>
              <a:t>of different types of European regions and cities (supported by local/regional/ national stakeholders)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endParaRPr lang="en-HR" sz="1700" dirty="0"/>
          </a:p>
        </p:txBody>
      </p:sp>
      <p:pic>
        <p:nvPicPr>
          <p:cNvPr id="16" name="image10.png">
            <a:extLst>
              <a:ext uri="{FF2B5EF4-FFF2-40B4-BE49-F238E27FC236}">
                <a16:creationId xmlns:a16="http://schemas.microsoft.com/office/drawing/2014/main" id="{3336B720-31ED-1DA9-76FF-7530486376B8}"/>
              </a:ext>
            </a:extLst>
          </p:cNvPr>
          <p:cNvPicPr>
            <a:picLocks noGrp="1"/>
          </p:cNvPicPr>
          <p:nvPr>
            <p:ph sz="quarter" idx="18"/>
          </p:nvPr>
        </p:nvPicPr>
        <p:blipFill>
          <a:blip r:embed="rId3" cstate="print"/>
          <a:stretch>
            <a:fillRect/>
          </a:stretch>
        </p:blipFill>
        <p:spPr>
          <a:xfrm>
            <a:off x="6193849" y="1250278"/>
            <a:ext cx="5782803" cy="4693321"/>
          </a:xfrm>
          <a:prstGeom prst="rect">
            <a:avLst/>
          </a:prstGeom>
          <a:noFill/>
        </p:spPr>
      </p:pic>
      <p:sp>
        <p:nvSpPr>
          <p:cNvPr id="17" name="Rectángulo 5">
            <a:extLst>
              <a:ext uri="{FF2B5EF4-FFF2-40B4-BE49-F238E27FC236}">
                <a16:creationId xmlns:a16="http://schemas.microsoft.com/office/drawing/2014/main" id="{3129C037-8E08-C495-2866-D2ABE8BBEA73}"/>
              </a:ext>
            </a:extLst>
          </p:cNvPr>
          <p:cNvSpPr/>
          <p:nvPr/>
        </p:nvSpPr>
        <p:spPr>
          <a:xfrm>
            <a:off x="6193849" y="350561"/>
            <a:ext cx="559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Steps to assess the potential of GI to provide ES and how to manage GI to fulfil these needs</a:t>
            </a:r>
          </a:p>
        </p:txBody>
      </p:sp>
    </p:spTree>
    <p:extLst>
      <p:ext uri="{BB962C8B-B14F-4D97-AF65-F5344CB8AC3E}">
        <p14:creationId xmlns:p14="http://schemas.microsoft.com/office/powerpoint/2010/main" val="219988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B748-63F7-399A-D3F0-439F1465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48" y="342978"/>
            <a:ext cx="9720000" cy="809184"/>
          </a:xfrm>
        </p:spPr>
        <p:txBody>
          <a:bodyPr/>
          <a:lstStyle/>
          <a:p>
            <a:r>
              <a:rPr lang="en-US" sz="3200" dirty="0"/>
              <a:t>Guiding questions for GRETA</a:t>
            </a:r>
            <a:endParaRPr lang="en-HR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0C7FB1-C407-EEEF-DCFB-788D56A2C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ECP Luxembourg annual conference - GRETA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4FF6C-C041-979B-8521-C421743A0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3B344-4743-DB98-4F5D-00545702F94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8 November 2022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104A26-42EA-23E6-71B7-CF730BB3D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872" y="1535502"/>
            <a:ext cx="10265434" cy="438609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How do European regions and cities fare in </a:t>
            </a:r>
            <a:r>
              <a:rPr lang="en-GB" sz="18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offering access to GI and ES</a:t>
            </a:r>
            <a:r>
              <a:rPr lang="en-GB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and meeting the existing demand for regulating, provisioning and cultural services offered by GI and ecosystems? </a:t>
            </a:r>
            <a:endParaRPr lang="en-US" sz="18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What are the </a:t>
            </a:r>
            <a:r>
              <a:rPr lang="en-GB" sz="18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potential effects</a:t>
            </a:r>
            <a:r>
              <a:rPr lang="en-GB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both positive and negative ones, </a:t>
            </a:r>
            <a:r>
              <a:rPr lang="en-GB" sz="18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 GI and ES on the development of regions and cities</a:t>
            </a:r>
            <a:r>
              <a:rPr lang="en-GB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? </a:t>
            </a:r>
            <a:endParaRPr lang="en-US" sz="18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How do European regions and cities look at the concept of GI and ES?</a:t>
            </a:r>
            <a:r>
              <a:rPr lang="en-GB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What kind of knowledge do they need to anticipate and benefit from this opportunity?</a:t>
            </a:r>
            <a:endParaRPr lang="en-US" sz="18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 which degree is GI rewarding from an economic point of view</a:t>
            </a:r>
            <a:r>
              <a:rPr lang="en-GB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particularly in a long-term perspective? What could policy makers do to overcome the potential resistance of the private sector to GI investment? </a:t>
            </a:r>
            <a:endParaRPr lang="en-US" sz="180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How can </a:t>
            </a:r>
            <a:r>
              <a:rPr lang="en-GB" sz="180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GI</a:t>
            </a:r>
            <a:r>
              <a:rPr lang="en-GB" sz="180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be </a:t>
            </a:r>
            <a:r>
              <a:rPr lang="en-GB" sz="1800" b="1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further integrated in spatial planning and territorial development</a:t>
            </a:r>
            <a:r>
              <a:rPr lang="en-GB" sz="1800" dirty="0">
                <a:solidFill>
                  <a:srgbClr val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? 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0593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F811568-6933-B32E-55D5-9A4DECBA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98000"/>
            <a:ext cx="9720000" cy="1260000"/>
          </a:xfrm>
        </p:spPr>
        <p:txBody>
          <a:bodyPr anchor="b">
            <a:normAutofit/>
          </a:bodyPr>
          <a:lstStyle/>
          <a:p>
            <a:r>
              <a:rPr lang="en-US" dirty="0"/>
              <a:t>Territorial pattern of access to GI across European regions and cities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FCD88-9AE2-DA26-0BDB-6ACDF6576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ECP Luxembourg annual conference - GRETA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7F258-A291-783F-E30F-AC61B6A30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E453D-A894-E816-0FEB-6B5E4A5D035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00000" y="6480000"/>
            <a:ext cx="1800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8 November 2022</a:t>
            </a:r>
            <a:endParaRPr lang="da-DK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D9A43EE-6F58-B23D-6E86-787CCDF1AE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2063" y="1980000"/>
            <a:ext cx="5127937" cy="4140000"/>
          </a:xfrm>
        </p:spPr>
        <p:txBody>
          <a:bodyPr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Cities with higher accessibility are scattered throughout Europe, but tend to be dominant in SE, FI, Baltic countries, CZ, AT, DE and PT. </a:t>
            </a:r>
          </a:p>
          <a:p>
            <a:pPr marL="171450" indent="-1714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On the other hand, cities in IE, DK, UK are on the lower range of the accessibility scale.</a:t>
            </a:r>
          </a:p>
          <a:p>
            <a:pPr marL="171450" indent="-17145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Differences in accessible GI depend on several factors such as quantity of GI, its distribution (concentrated, patchy, dispersed, etc.), proximity to roads and trails, to name the most relevant ones.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    =&gt; </a:t>
            </a:r>
            <a:r>
              <a:rPr lang="en-GB" b="1" dirty="0"/>
              <a:t>Having GI does not ensure it is accessible</a:t>
            </a:r>
            <a:r>
              <a:rPr lang="en-GB" dirty="0"/>
              <a:t>. 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291900D-736F-EEA3-CA06-9099D330816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300000" y="1599390"/>
            <a:ext cx="5892000" cy="5258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507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A950-3DDB-E8EA-E0F0-469FEA69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36" y="667127"/>
            <a:ext cx="9720000" cy="1260000"/>
          </a:xfrm>
        </p:spPr>
        <p:txBody>
          <a:bodyPr/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Potential </a:t>
            </a:r>
            <a:r>
              <a:rPr lang="en-US" sz="3200" b="1" dirty="0"/>
              <a:t>effects of GI and ES </a:t>
            </a:r>
            <a:r>
              <a:rPr lang="en-US" sz="3200" dirty="0"/>
              <a:t>on the  development of regions and cities</a:t>
            </a:r>
            <a:br>
              <a:rPr lang="en-US" sz="3200" dirty="0"/>
            </a:br>
            <a:endParaRPr lang="en-HR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D9700-450F-4272-B8F7-FA44CBCB2B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ECP Luxembourg annual conference - GRETA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5EF26-33CB-6908-7939-F11B37C35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80DD5-FFF0-D813-F26B-8752AD9B88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8 November 2022</a:t>
            </a:r>
            <a:endParaRPr lang="da-DK" dirty="0"/>
          </a:p>
        </p:txBody>
      </p:sp>
      <p:pic>
        <p:nvPicPr>
          <p:cNvPr id="9" name="Imagen 14">
            <a:extLst>
              <a:ext uri="{FF2B5EF4-FFF2-40B4-BE49-F238E27FC236}">
                <a16:creationId xmlns:a16="http://schemas.microsoft.com/office/drawing/2014/main" id="{BA220EDD-22B1-E66C-837D-108BE537A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082" y="1154723"/>
            <a:ext cx="4806462" cy="5467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AFFF6E-BA0B-9E03-9E61-AD0229F830FC}"/>
              </a:ext>
            </a:extLst>
          </p:cNvPr>
          <p:cNvSpPr txBox="1"/>
          <p:nvPr/>
        </p:nvSpPr>
        <p:spPr>
          <a:xfrm>
            <a:off x="405936" y="1576108"/>
            <a:ext cx="6105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multifunctional character of GI provides a </a:t>
            </a:r>
            <a:r>
              <a:rPr lang="en-GB" sz="1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range of benefits</a:t>
            </a:r>
            <a:r>
              <a:rPr lang="en-GB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by means of a variety of ES, which often appear in bundles and, under certain circumstances, are mutually reinforcing.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DFA93B-B6F1-499E-9CA9-5F6C0D2753D9}"/>
              </a:ext>
            </a:extLst>
          </p:cNvPr>
          <p:cNvSpPr/>
          <p:nvPr/>
        </p:nvSpPr>
        <p:spPr>
          <a:xfrm>
            <a:off x="420730" y="2836108"/>
            <a:ext cx="609111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GB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Open Sans" pitchFamily="2" charset="0"/>
                <a:ea typeface="Open Sans" pitchFamily="2" charset="0"/>
                <a:cs typeface="Open Sans" pitchFamily="2" charset="0"/>
              </a:rPr>
              <a:t>Potential </a:t>
            </a:r>
            <a:r>
              <a:rPr lang="en-GB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side effects</a:t>
            </a:r>
            <a:r>
              <a:rPr lang="en-GB" dirty="0">
                <a:latin typeface="Open Sans" pitchFamily="2" charset="0"/>
                <a:ea typeface="Open Sans" pitchFamily="2" charset="0"/>
                <a:cs typeface="Open Sans" pitchFamily="2" charset="0"/>
              </a:rPr>
              <a:t> of GI that are important to be aware of: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Open Sans" pitchFamily="2" charset="0"/>
                <a:ea typeface="Open Sans" pitchFamily="2" charset="0"/>
                <a:cs typeface="Open Sans" pitchFamily="2" charset="0"/>
              </a:rPr>
              <a:t>Risk of invasion by alien species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Open Sans" pitchFamily="2" charset="0"/>
                <a:ea typeface="Open Sans" pitchFamily="2" charset="0"/>
                <a:cs typeface="Open Sans" pitchFamily="2" charset="0"/>
              </a:rPr>
              <a:t>Eco-gentrification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Open Sans" pitchFamily="2" charset="0"/>
                <a:ea typeface="Open Sans" pitchFamily="2" charset="0"/>
                <a:cs typeface="Open Sans" pitchFamily="2" charset="0"/>
              </a:rPr>
              <a:t>Human health effects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Open Sans" pitchFamily="2" charset="0"/>
                <a:ea typeface="Open Sans" pitchFamily="2" charset="0"/>
                <a:cs typeface="Open Sans" pitchFamily="2" charset="0"/>
              </a:rPr>
              <a:t>Higher costs to initiate or maintain GI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/>
            <a:endParaRPr lang="en-GB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7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3662-C968-D0D2-2DF1-748FD5D2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719010"/>
            <a:ext cx="9720000" cy="1260000"/>
          </a:xfrm>
        </p:spPr>
        <p:txBody>
          <a:bodyPr/>
          <a:lstStyle/>
          <a:p>
            <a:r>
              <a:rPr lang="en-US" sz="3200" dirty="0"/>
              <a:t>Further </a:t>
            </a:r>
            <a:r>
              <a:rPr lang="en-US" sz="3200" b="1" dirty="0"/>
              <a:t>integration of GI in spatial planning </a:t>
            </a:r>
            <a:r>
              <a:rPr lang="en-US" sz="3200" dirty="0"/>
              <a:t>and territorial development</a:t>
            </a:r>
            <a:br>
              <a:rPr lang="en-US" sz="3200" dirty="0"/>
            </a:br>
            <a:endParaRPr lang="en-HR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3C502-A312-BC43-E8D7-96083A0A0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ECP Luxembourg annual conference - GRETA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7A8F9-3B3B-D629-17A7-11692A37F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2C550-FABD-B2E2-5CD2-BC9D146B39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8 November 2022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D97FF-CE79-142C-56BB-CC31BB313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1695546"/>
            <a:ext cx="9892800" cy="4140803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GI approach to planning</a:t>
            </a:r>
            <a:r>
              <a:rPr lang="en-GB" dirty="0"/>
              <a:t>, i.e. looking for connections between different elements of nature, between nature and people’s quality of life, across ecological and political boundaries, and across policy sectors.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Strategic Environmental Assessment (SEA)</a:t>
            </a:r>
            <a:r>
              <a:rPr lang="en-GB" dirty="0"/>
              <a:t> can be a suitable </a:t>
            </a:r>
            <a:r>
              <a:rPr lang="en-GB" b="1" dirty="0"/>
              <a:t>policy tool for incorporating GI into strategies, plans and programmes</a:t>
            </a:r>
            <a:r>
              <a:rPr lang="en-GB" dirty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Open Sans" pitchFamily="2" charset="0"/>
                <a:ea typeface="Open Sans" pitchFamily="2" charset="0"/>
                <a:cs typeface="Open Sans" pitchFamily="2" charset="0"/>
              </a:rPr>
              <a:t>Including GI in SEA could </a:t>
            </a:r>
          </a:p>
          <a:p>
            <a:pPr marL="55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help to </a:t>
            </a:r>
            <a:r>
              <a:rPr lang="en-GB" sz="1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establish a common framework </a:t>
            </a:r>
            <a:r>
              <a:rPr lang="en-GB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for implementing GI in all EU member states, </a:t>
            </a:r>
          </a:p>
          <a:p>
            <a:pPr marL="55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contribute to </a:t>
            </a:r>
            <a:r>
              <a:rPr lang="en-GB" sz="1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enhance strategic thinking</a:t>
            </a:r>
            <a:r>
              <a:rPr lang="en-GB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</a:p>
          <a:p>
            <a:pPr marL="5557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position </a:t>
            </a:r>
            <a:r>
              <a:rPr lang="en-GB" sz="1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ecological processes </a:t>
            </a:r>
            <a:r>
              <a:rPr lang="en-GB" sz="1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and their benefits </a:t>
            </a:r>
            <a:r>
              <a:rPr lang="en-GB" sz="1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as relevant planning criteria.</a:t>
            </a:r>
            <a:endParaRPr lang="en-HR" sz="1800" dirty="0"/>
          </a:p>
        </p:txBody>
      </p:sp>
    </p:spTree>
    <p:extLst>
      <p:ext uri="{BB962C8B-B14F-4D97-AF65-F5344CB8AC3E}">
        <p14:creationId xmlns:p14="http://schemas.microsoft.com/office/powerpoint/2010/main" val="22710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AF4D-57FA-3101-AC92-9FD966CE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49" y="768919"/>
            <a:ext cx="9720000" cy="1195344"/>
          </a:xfrm>
        </p:spPr>
        <p:txBody>
          <a:bodyPr/>
          <a:lstStyle/>
          <a:p>
            <a:r>
              <a:rPr lang="en-US" sz="3200" dirty="0"/>
              <a:t>Further </a:t>
            </a:r>
            <a:r>
              <a:rPr lang="en-US" sz="3200" b="1" dirty="0"/>
              <a:t>integration of GI in spatial planning </a:t>
            </a:r>
            <a:r>
              <a:rPr lang="en-US" sz="3200" dirty="0"/>
              <a:t>and territorial development</a:t>
            </a:r>
            <a:r>
              <a:rPr lang="en-US" sz="4000" dirty="0"/>
              <a:t/>
            </a:r>
            <a:br>
              <a:rPr lang="en-US" sz="4000" dirty="0"/>
            </a:br>
            <a:endParaRPr lang="en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3C437-5C69-0148-665C-1DBB6EBD1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ECP Luxembourg annual conference - GRETA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33F8D-3C27-B07A-4463-02754E4F0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74B4E-67B7-A6B1-840E-ECAB60AB134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8 November 2022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C10BF3-64ED-81AC-C7E4-5BB3C56252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2849" y="1805273"/>
            <a:ext cx="4939583" cy="4140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1800" b="1" dirty="0"/>
              <a:t>Local level</a:t>
            </a:r>
            <a:r>
              <a:rPr lang="en-GB" sz="1800" dirty="0"/>
              <a:t>:</a:t>
            </a:r>
          </a:p>
          <a:p>
            <a:pPr marL="338138" indent="-338138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Identify existing assets and opportunities for GI </a:t>
            </a:r>
          </a:p>
          <a:p>
            <a:pPr marL="338138" indent="-338138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Identify benefits and challenges of GI</a:t>
            </a:r>
          </a:p>
          <a:p>
            <a:pPr marL="338138" indent="-338138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Create a shared vision</a:t>
            </a:r>
          </a:p>
          <a:p>
            <a:pPr marL="338138" indent="-338138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Take the context into account</a:t>
            </a:r>
          </a:p>
          <a:p>
            <a:pPr marL="338138" indent="-338138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Identify GI “hotspots”</a:t>
            </a:r>
          </a:p>
          <a:p>
            <a:pPr marL="338138" indent="-338138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Combine private and public funding mechanisms for GI implementation</a:t>
            </a:r>
          </a:p>
          <a:p>
            <a:pPr marL="338138" indent="-338138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Monitor progress and adapt to change</a:t>
            </a:r>
            <a:endParaRPr lang="en-HR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F7E411-0BC0-3F44-4282-CE0192C81C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9583" y="973169"/>
            <a:ext cx="6004778" cy="4286304"/>
          </a:xfrm>
          <a:solidFill>
            <a:schemeClr val="bg1">
              <a:alpha val="3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en-GB" sz="1800" b="1" dirty="0"/>
              <a:t>Regional level</a:t>
            </a:r>
            <a:r>
              <a:rPr lang="en-GB" sz="1800" dirty="0"/>
              <a:t>: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Plan for GI implementation in adaptive cycles </a:t>
            </a:r>
          </a:p>
          <a:p>
            <a:pPr marL="173038" indent="-173038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Take synergies and trade-offs between ES into  account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en-GB" sz="1800" b="1" dirty="0"/>
              <a:t>National level</a:t>
            </a:r>
            <a:r>
              <a:rPr lang="en-GB" sz="1800" dirty="0"/>
              <a:t>: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Integrate GI across policy areas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Develop national GI policies and action plans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Increase awareness bout GI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Ensure data availability</a:t>
            </a:r>
          </a:p>
          <a:p>
            <a:pPr marL="228600" indent="-2286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Provide training on economic valuation and spatial analysis methods</a:t>
            </a:r>
          </a:p>
          <a:p>
            <a:pPr marL="0" indent="0">
              <a:buNone/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11426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3662-C968-D0D2-2DF1-748FD5D2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012" y="1171497"/>
            <a:ext cx="9720000" cy="1260000"/>
          </a:xfrm>
        </p:spPr>
        <p:txBody>
          <a:bodyPr/>
          <a:lstStyle/>
          <a:p>
            <a:r>
              <a:rPr lang="en-US" sz="3200" b="1" dirty="0"/>
              <a:t>Supporting factors </a:t>
            </a:r>
            <a:r>
              <a:rPr lang="en-US" sz="3200" dirty="0"/>
              <a:t>for GI development and investment in ES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HR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3C502-A312-BC43-E8D7-96083A0A0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ECP Luxembourg annual conference - GRETA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7A8F9-3B3B-D629-17A7-11692A37F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2C550-FABD-B2E2-5CD2-BC9D146B39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8 November 2022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D97FF-CE79-142C-56BB-CC31BB313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403" y="1684021"/>
            <a:ext cx="4317476" cy="4140803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Most important: a </a:t>
            </a:r>
            <a:r>
              <a:rPr lang="en-GB" sz="1800" b="1" dirty="0"/>
              <a:t>strategic vision </a:t>
            </a:r>
            <a:r>
              <a:rPr lang="en-GB" sz="1800" dirty="0"/>
              <a:t>for implementing GI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Knowledge of monetary value </a:t>
            </a:r>
            <a:r>
              <a:rPr lang="en-GB" sz="1800" dirty="0"/>
              <a:t>attached to </a:t>
            </a:r>
            <a:r>
              <a:rPr lang="en-GB" sz="1800" b="1" dirty="0"/>
              <a:t>and benefits </a:t>
            </a:r>
            <a:r>
              <a:rPr lang="en-GB" sz="1800" dirty="0"/>
              <a:t>derived from GI as opposed to grey solutions.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Long-term political commitment </a:t>
            </a:r>
            <a:r>
              <a:rPr lang="en-GB" sz="1800" dirty="0"/>
              <a:t>at all scales of governance.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Ideally a </a:t>
            </a:r>
            <a:r>
              <a:rPr lang="en-GB" sz="1800" b="1" dirty="0"/>
              <a:t>cooperative process </a:t>
            </a:r>
            <a:r>
              <a:rPr lang="en-GB" sz="1800" dirty="0"/>
              <a:t>combining bottom-up and top-down approaches.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 descr="A screenshot of a cell phone">
            <a:extLst>
              <a:ext uri="{FF2B5EF4-FFF2-40B4-BE49-F238E27FC236}">
                <a16:creationId xmlns:a16="http://schemas.microsoft.com/office/drawing/2014/main" id="{4FC29436-C7EA-09D0-EF5E-57785530F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53" y="1399594"/>
            <a:ext cx="6400800" cy="470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7102"/>
      </p:ext>
    </p:extLst>
  </p:cSld>
  <p:clrMapOvr>
    <a:masterClrMapping/>
  </p:clrMapOvr>
</p:sld>
</file>

<file path=ppt/theme/theme1.xml><?xml version="1.0" encoding="utf-8"?>
<a:theme xmlns:a="http://schemas.openxmlformats.org/drawingml/2006/main" name="ESPON_PowerPoint_16_9_TEMPLATE">
  <a:themeElements>
    <a:clrScheme name="ESPON">
      <a:dk1>
        <a:sysClr val="windowText" lastClr="000000"/>
      </a:dk1>
      <a:lt1>
        <a:sysClr val="window" lastClr="FFFFFF"/>
      </a:lt1>
      <a:dk2>
        <a:srgbClr val="142A63"/>
      </a:dk2>
      <a:lt2>
        <a:srgbClr val="E3E3E3"/>
      </a:lt2>
      <a:accent1>
        <a:srgbClr val="003399"/>
      </a:accent1>
      <a:accent2>
        <a:srgbClr val="F17900"/>
      </a:accent2>
      <a:accent3>
        <a:srgbClr val="9FAEE5"/>
      </a:accent3>
      <a:accent4>
        <a:srgbClr val="9ACA3C"/>
      </a:accent4>
      <a:accent5>
        <a:srgbClr val="00ADDC"/>
      </a:accent5>
      <a:accent6>
        <a:srgbClr val="DA5C57"/>
      </a:accent6>
      <a:hlink>
        <a:srgbClr val="003399"/>
      </a:hlink>
      <a:folHlink>
        <a:srgbClr val="142A63"/>
      </a:folHlink>
    </a:clrScheme>
    <a:fontScheme name="ESPON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ON_PowerPoint_16_9_TEMPLATE" id="{E25A19CF-748D-4201-8386-395DB4E165DF}" vid="{CE6D13D0-FC79-4F27-A159-5AC86CDDB40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1c5ccc-039a-4ce3-b5f4-c0ccae46226c" xsi:nil="true"/>
    <_ip_UnifiedCompliancePolicyUIAction xmlns="http://schemas.microsoft.com/sharepoint/v3" xsi:nil="true"/>
    <lcf76f155ced4ddcb4097134ff3c332f xmlns="ba4cb773-5d9a-4b08-a7b6-9cb2e3c4ed52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B1ADE8ED0724CBA919AC1A21A8424" ma:contentTypeVersion="17" ma:contentTypeDescription="Create a new document." ma:contentTypeScope="" ma:versionID="0546b1282672ae393bc1b2aee750ab43">
  <xsd:schema xmlns:xsd="http://www.w3.org/2001/XMLSchema" xmlns:xs="http://www.w3.org/2001/XMLSchema" xmlns:p="http://schemas.microsoft.com/office/2006/metadata/properties" xmlns:ns1="http://schemas.microsoft.com/sharepoint/v3" xmlns:ns2="ba4cb773-5d9a-4b08-a7b6-9cb2e3c4ed52" xmlns:ns3="bd1c5ccc-039a-4ce3-b5f4-c0ccae46226c" targetNamespace="http://schemas.microsoft.com/office/2006/metadata/properties" ma:root="true" ma:fieldsID="1425dbba284758db2afdd0320848bb43" ns1:_="" ns2:_="" ns3:_="">
    <xsd:import namespace="http://schemas.microsoft.com/sharepoint/v3"/>
    <xsd:import namespace="ba4cb773-5d9a-4b08-a7b6-9cb2e3c4ed52"/>
    <xsd:import namespace="bd1c5ccc-039a-4ce3-b5f4-c0ccae4622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cb773-5d9a-4b08-a7b6-9cb2e3c4e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9b5a883-8729-4588-b6e9-348dcaead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c5ccc-039a-4ce3-b5f4-c0ccae4622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7063837-18a0-45c8-8800-deca7e47b85f}" ma:internalName="TaxCatchAll" ma:showField="CatchAllData" ma:web="bd1c5ccc-039a-4ce3-b5f4-c0ccae4622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5FEF71-D3FB-47D6-853F-567CB1D7F608}">
  <ds:schemaRefs>
    <ds:schemaRef ds:uri="http://schemas.microsoft.com/office/2006/metadata/properties"/>
    <ds:schemaRef ds:uri="http://schemas.microsoft.com/office/infopath/2007/PartnerControls"/>
    <ds:schemaRef ds:uri="bd1c5ccc-039a-4ce3-b5f4-c0ccae46226c"/>
    <ds:schemaRef ds:uri="http://schemas.microsoft.com/sharepoint/v3"/>
    <ds:schemaRef ds:uri="ba4cb773-5d9a-4b08-a7b6-9cb2e3c4ed52"/>
  </ds:schemaRefs>
</ds:datastoreItem>
</file>

<file path=customXml/itemProps2.xml><?xml version="1.0" encoding="utf-8"?>
<ds:datastoreItem xmlns:ds="http://schemas.openxmlformats.org/officeDocument/2006/customXml" ds:itemID="{51B5D788-0627-46AD-ABE2-6CBB6C60E2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a4cb773-5d9a-4b08-a7b6-9cb2e3c4ed52"/>
    <ds:schemaRef ds:uri="bd1c5ccc-039a-4ce3-b5f4-c0ccae4622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ABB56E-4D48-4196-8FEC-C3EE49F07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ESPON_PowerPoint_16_9_TEMPLATE</Template>
  <TotalTime>0</TotalTime>
  <Words>1257</Words>
  <Application>Microsoft Office PowerPoint</Application>
  <PresentationFormat>Widescreen</PresentationFormat>
  <Paragraphs>137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Wingdings</vt:lpstr>
      <vt:lpstr>ESPON_PowerPoint_16_9_TEMPLATE</vt:lpstr>
      <vt:lpstr>ESPON GRETA – “GReen infrastructure: Enhancing biodiversity and ecosysTem services for territoriAl development”   </vt:lpstr>
      <vt:lpstr>What can we learn from ESPON GRETA?</vt:lpstr>
      <vt:lpstr>ESPON GRETA</vt:lpstr>
      <vt:lpstr>Guiding questions for GRETA</vt:lpstr>
      <vt:lpstr>Territorial pattern of access to GI across European regions and cities</vt:lpstr>
      <vt:lpstr>  Potential effects of GI and ES on the  development of regions and cities </vt:lpstr>
      <vt:lpstr>Further integration of GI in spatial planning and territorial development </vt:lpstr>
      <vt:lpstr>Further integration of GI in spatial planning and territorial development </vt:lpstr>
      <vt:lpstr>Supporting factors for GI development and investment in ES   </vt:lpstr>
      <vt:lpstr>Supporting factors for GI development and investment in ES   </vt:lpstr>
      <vt:lpstr>Supporting factors for GI development and investment in ES   </vt:lpstr>
      <vt:lpstr>Michaela Gensheimer Senior Project Expert, ESPON EGTC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iotzov</dc:creator>
  <cp:lastModifiedBy>Remziye Yilmaz</cp:lastModifiedBy>
  <cp:revision>24</cp:revision>
  <dcterms:created xsi:type="dcterms:W3CDTF">2017-11-29T13:01:55Z</dcterms:created>
  <dcterms:modified xsi:type="dcterms:W3CDTF">2022-11-29T10:00:51Z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0x01010000FB1ADE8ED0724CBA919AC1A21A8424</vt:lpwstr>
  </property>
  <property fmtid="{D5CDD505-2E9C-101B-9397-08002B2CF9AE}" pid="3" name="Order">
    <vt:r8>39236400</vt:r8>
  </property>
</Properties>
</file>